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3"/>
  </p:sldMasterIdLst>
  <p:notesMasterIdLst>
    <p:notesMasterId r:id="rId48"/>
  </p:notesMasterIdLst>
  <p:handoutMasterIdLst>
    <p:handoutMasterId r:id="rId49"/>
  </p:handoutMasterIdLst>
  <p:sldIdLst>
    <p:sldId id="1381" r:id="rId4"/>
    <p:sldId id="1089" r:id="rId5"/>
    <p:sldId id="1340" r:id="rId6"/>
    <p:sldId id="1333" r:id="rId7"/>
    <p:sldId id="1336" r:id="rId8"/>
    <p:sldId id="1334" r:id="rId9"/>
    <p:sldId id="1337" r:id="rId10"/>
    <p:sldId id="1339" r:id="rId11"/>
    <p:sldId id="1338" r:id="rId12"/>
    <p:sldId id="1341" r:id="rId13"/>
    <p:sldId id="1342" r:id="rId14"/>
    <p:sldId id="1343" r:id="rId15"/>
    <p:sldId id="1344" r:id="rId16"/>
    <p:sldId id="1345" r:id="rId17"/>
    <p:sldId id="1346" r:id="rId18"/>
    <p:sldId id="1348" r:id="rId19"/>
    <p:sldId id="1347" r:id="rId20"/>
    <p:sldId id="1350" r:id="rId21"/>
    <p:sldId id="1349" r:id="rId22"/>
    <p:sldId id="1351" r:id="rId23"/>
    <p:sldId id="1352" r:id="rId24"/>
    <p:sldId id="1354" r:id="rId25"/>
    <p:sldId id="1355" r:id="rId26"/>
    <p:sldId id="1356" r:id="rId27"/>
    <p:sldId id="1353" r:id="rId28"/>
    <p:sldId id="1357" r:id="rId29"/>
    <p:sldId id="1358" r:id="rId30"/>
    <p:sldId id="1359" r:id="rId31"/>
    <p:sldId id="1360" r:id="rId32"/>
    <p:sldId id="1361" r:id="rId33"/>
    <p:sldId id="1382" r:id="rId34"/>
    <p:sldId id="1383" r:id="rId35"/>
    <p:sldId id="1364" r:id="rId36"/>
    <p:sldId id="1372" r:id="rId37"/>
    <p:sldId id="1365" r:id="rId38"/>
    <p:sldId id="1423" r:id="rId39"/>
    <p:sldId id="1424" r:id="rId40"/>
    <p:sldId id="1366" r:id="rId41"/>
    <p:sldId id="1367" r:id="rId42"/>
    <p:sldId id="1368" r:id="rId43"/>
    <p:sldId id="1369" r:id="rId44"/>
    <p:sldId id="1370" r:id="rId45"/>
    <p:sldId id="1371" r:id="rId46"/>
    <p:sldId id="1270" r:id="rId47"/>
  </p:sldIdLst>
  <p:sldSz cx="12192000" cy="6858000"/>
  <p:notesSz cx="7099300" cy="10234295"/>
  <p:custDataLst>
    <p:tags r:id="rId54"/>
  </p:custDataLst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FANLI" initials="X" lastIdx="6" clrIdx="0"/>
  <p:cmAuthor id="0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EB"/>
    <a:srgbClr val="CE2604"/>
    <a:srgbClr val="2A858F"/>
    <a:srgbClr val="063DE8"/>
    <a:srgbClr val="790015"/>
    <a:srgbClr val="00667F"/>
    <a:srgbClr val="438E00"/>
    <a:srgbClr val="EAEC5E"/>
    <a:srgbClr val="7D3F31"/>
    <a:srgbClr val="FBF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82" d="100"/>
          <a:sy n="82" d="100"/>
        </p:scale>
        <p:origin x="720" y="72"/>
      </p:cViewPr>
      <p:guideLst>
        <p:guide orient="horz" pos="223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gs" Target="tags/tag73.xml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handoutMaster" Target="handoutMasters/handoutMaster1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76800"/>
            <a:ext cx="5207000" cy="462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64" tIns="46182" rIns="92364" bIns="46182" numCol="1" anchor="t" anchorCtr="0" compatLnSpc="1"/>
          <a:lstStyle/>
          <a:p>
            <a:pPr marL="0" marR="0" lvl="0" indent="0" algn="l" defTabSz="14541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Click to edit Master text styles</a:t>
            </a:r>
            <a:endParaRPr kumimoji="0" lang="en-US" altLang="zh-CN" sz="1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727075" marR="0" lvl="1" indent="0" algn="l" defTabSz="14541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Second level</a:t>
            </a:r>
            <a:endParaRPr kumimoji="0" lang="en-US" altLang="zh-CN" sz="1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1454150" marR="0" lvl="2" indent="0" algn="l" defTabSz="14541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Third level</a:t>
            </a:r>
            <a:endParaRPr kumimoji="0" lang="en-US" altLang="zh-CN" sz="1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181225" marR="0" lvl="3" indent="0" algn="l" defTabSz="14541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Fourth level</a:t>
            </a:r>
            <a:endParaRPr kumimoji="0" lang="en-US" altLang="zh-CN" sz="1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908300" marR="0" lvl="4" indent="0" algn="l" defTabSz="14541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Fifth level</a:t>
            </a:r>
            <a:endParaRPr kumimoji="0" lang="en-US" altLang="zh-CN" sz="1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0659" name="Rectangle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657350" y="1619250"/>
            <a:ext cx="3784601" cy="2128838"/>
          </a:xfrm>
          <a:prstGeom prst="rect">
            <a:avLst/>
          </a:prstGeom>
          <a:noFill/>
          <a:ln w="12699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1454150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727075" algn="l" defTabSz="1454150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1454150" algn="l" defTabSz="1454150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2181225" algn="l" defTabSz="1454150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2908300" algn="l" defTabSz="1454150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3354405-7BE6-4923-A7A8-895A3DF726F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79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DF276E-5983-4120-999E-2134B6C3A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321" y="4800600"/>
            <a:ext cx="731363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321" y="612775"/>
            <a:ext cx="7313636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321" y="5367338"/>
            <a:ext cx="7313636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795" y="1600200"/>
            <a:ext cx="10972409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53117" y="152400"/>
            <a:ext cx="2955163" cy="5973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629" y="152400"/>
            <a:ext cx="8677858" cy="5973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9889066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981075"/>
            <a:ext cx="5384800" cy="2590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981075"/>
            <a:ext cx="5384800" cy="2590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609600" y="3724275"/>
            <a:ext cx="10972801" cy="2590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1775884" y="6492875"/>
            <a:ext cx="5513917" cy="32067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Mobile Communication Theory</a:t>
            </a:r>
            <a:endParaRPr kumimoji="0" lang="en-US" altLang="zh-CN" sz="12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9889066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981075"/>
            <a:ext cx="5384800" cy="5334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81075"/>
            <a:ext cx="5384800" cy="5334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775884" y="6492875"/>
            <a:ext cx="5513917" cy="32067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Mobile Communication Theory</a:t>
            </a:r>
            <a:endParaRPr kumimoji="0" lang="en-US" altLang="zh-CN" sz="1200" b="1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A519670-5769-4993-B952-1A962818432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79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DF276E-5983-4120-999E-2134B6C3A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3" name="直接连接符 2"/>
          <p:cNvCxnSpPr/>
          <p:nvPr userDrawn="1"/>
        </p:nvCxnSpPr>
        <p:spPr>
          <a:xfrm>
            <a:off x="0" y="909346"/>
            <a:ext cx="12202638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04" name="燕尾形 19"/>
          <p:cNvSpPr/>
          <p:nvPr userDrawn="1"/>
        </p:nvSpPr>
        <p:spPr>
          <a:xfrm>
            <a:off x="1586575" y="1"/>
            <a:ext cx="860218" cy="909346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97158" name="图片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544" y="223700"/>
            <a:ext cx="1540031" cy="467664"/>
          </a:xfrm>
          <a:prstGeom prst="rect">
            <a:avLst/>
          </a:prstGeom>
        </p:spPr>
      </p:pic>
      <p:sp>
        <p:nvSpPr>
          <p:cNvPr id="1048705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06" name="灯片编号占位符 6"/>
          <p:cNvSpPr>
            <a:spLocks noGrp="1"/>
          </p:cNvSpPr>
          <p:nvPr userDrawn="1">
            <p:custDataLst>
              <p:tags r:id="rId4"/>
            </p:custDataLst>
          </p:nvPr>
        </p:nvSpPr>
        <p:spPr>
          <a:xfrm>
            <a:off x="8737828" y="6356647"/>
            <a:ext cx="2844875" cy="365142"/>
          </a:xfrm>
          <a:prstGeom prst="rect">
            <a:avLst/>
          </a:prstGeom>
        </p:spPr>
        <p:txBody>
          <a:bodyPr vert="horz" lIns="121894" tIns="60946" rIns="121894" bIns="60946" rtlCol="0" anchor="ctr"/>
          <a:lstStyle>
            <a:defPPr>
              <a:defRPr lang="zh-CN"/>
            </a:defPPr>
            <a:lvl1pPr marL="0" algn="r" defTabSz="1219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push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11333815" y="322557"/>
            <a:ext cx="487977" cy="2870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1865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11339648" y="421679"/>
            <a:ext cx="488775" cy="26185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1865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359313" y="273253"/>
            <a:ext cx="449441" cy="467448"/>
          </a:xfrm>
          <a:prstGeom prst="rect">
            <a:avLst/>
          </a:prstGeom>
        </p:spPr>
        <p:txBody>
          <a:bodyPr vert="horz" lIns="0" tIns="0" rIns="0" bIns="60945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335" smtClean="0"/>
            </a:fld>
            <a:endParaRPr lang="en-US" sz="1335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463225" y="6309321"/>
            <a:ext cx="298776" cy="294875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1865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1865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1244945" y="6309321"/>
            <a:ext cx="298776" cy="294875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1865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1865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736945" y="6460467"/>
            <a:ext cx="508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/>
          <p:cNvSpPr/>
          <p:nvPr userDrawn="1"/>
        </p:nvSpPr>
        <p:spPr>
          <a:xfrm>
            <a:off x="0" y="2072640"/>
            <a:ext cx="12192000" cy="271272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1155441" y="1862051"/>
            <a:ext cx="3133898" cy="3133898"/>
          </a:xfrm>
          <a:prstGeom prst="ellipse">
            <a:avLst/>
          </a:prstGeom>
          <a:solidFill>
            <a:schemeClr val="bg1"/>
          </a:solidFill>
          <a:ln w="1270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216324" y="2622646"/>
            <a:ext cx="811119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l">
              <a:buNone/>
              <a:defRPr lang="zh-CN" altLang="en-US" sz="5400" b="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16324" y="3552162"/>
            <a:ext cx="547199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4800" b="1" spc="60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59" y="2996594"/>
            <a:ext cx="1790700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spc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955E2-59FC-4A43-8FD8-AC948A313B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D3A51-0FDA-4210-8418-7CD1A9FFF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693" y="2130425"/>
            <a:ext cx="10362614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386" y="3886200"/>
            <a:ext cx="8533227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2073" name="图片 1" descr="logo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60567" y="152400"/>
            <a:ext cx="2271097" cy="59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116027" y="6096000"/>
            <a:ext cx="571253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eaLnBrk="0" hangingPunct="0"/>
            <a:r>
              <a:rPr lang="zh-CN" altLang="en-US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智能科学与工程学院</a:t>
            </a:r>
            <a:r>
              <a:rPr lang="en-US" altLang="zh-CN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人工智能产业学院</a:t>
            </a:r>
            <a:endParaRPr lang="zh-CN" altLang="en-US" sz="2000" b="1">
              <a:solidFill>
                <a:srgbClr val="79001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87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950" spc="20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0"/>
            </a:lvl3pPr>
            <a:lvl4pPr marL="1113790" indent="0" algn="ctr">
              <a:buNone/>
              <a:defRPr sz="1300"/>
            </a:lvl4pPr>
            <a:lvl5pPr marL="1485265" indent="0" algn="ctr">
              <a:buNone/>
              <a:defRPr sz="1300"/>
            </a:lvl5pPr>
            <a:lvl6pPr marL="1856740" indent="0" algn="ctr">
              <a:buNone/>
              <a:defRPr sz="1300"/>
            </a:lvl6pPr>
            <a:lvl7pPr marL="2228215" indent="0" algn="ctr">
              <a:buNone/>
              <a:defRPr sz="1300"/>
            </a:lvl7pPr>
            <a:lvl8pPr marL="2599690" indent="0" algn="ctr">
              <a:buNone/>
              <a:defRPr sz="1300"/>
            </a:lvl8pPr>
            <a:lvl9pPr marL="2971165" indent="0" algn="ctr">
              <a:buNone/>
              <a:defRPr sz="13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91735" y="496570"/>
            <a:ext cx="2142490" cy="212788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1" y="608400"/>
            <a:ext cx="1096919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1" y="1490400"/>
            <a:ext cx="10969199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1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57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1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4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714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379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26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674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21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59969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16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1" y="608400"/>
            <a:ext cx="1096919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1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1" y="608400"/>
            <a:ext cx="1096919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1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0" b="1"/>
            </a:lvl3pPr>
            <a:lvl4pPr marL="1113790" indent="0">
              <a:buNone/>
              <a:defRPr sz="1300" b="1"/>
            </a:lvl4pPr>
            <a:lvl5pPr marL="1485265" indent="0">
              <a:buNone/>
              <a:defRPr sz="1300" b="1"/>
            </a:lvl5pPr>
            <a:lvl6pPr marL="1856740" indent="0">
              <a:buNone/>
              <a:defRPr sz="1300" b="1"/>
            </a:lvl6pPr>
            <a:lvl7pPr marL="2228215" indent="0">
              <a:buNone/>
              <a:defRPr sz="1300" b="1"/>
            </a:lvl7pPr>
            <a:lvl8pPr marL="2599690" indent="0">
              <a:buNone/>
              <a:defRPr sz="1300" b="1"/>
            </a:lvl8pPr>
            <a:lvl9pPr marL="2971165" indent="0">
              <a:buNone/>
              <a:defRPr sz="13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1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2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0" b="1"/>
            </a:lvl3pPr>
            <a:lvl4pPr marL="1113790" indent="0">
              <a:buNone/>
              <a:defRPr sz="1300" b="1"/>
            </a:lvl4pPr>
            <a:lvl5pPr marL="1485265" indent="0">
              <a:buNone/>
              <a:defRPr sz="1300" b="1"/>
            </a:lvl5pPr>
            <a:lvl6pPr marL="1856740" indent="0">
              <a:buNone/>
              <a:defRPr sz="1300" b="1"/>
            </a:lvl6pPr>
            <a:lvl7pPr marL="2228215" indent="0">
              <a:buNone/>
              <a:defRPr sz="1300" b="1"/>
            </a:lvl7pPr>
            <a:lvl8pPr marL="2599690" indent="0">
              <a:buNone/>
              <a:defRPr sz="1300" b="1"/>
            </a:lvl8pPr>
            <a:lvl9pPr marL="2971165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1" y="608400"/>
            <a:ext cx="1096919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1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3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275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185420" indent="-185420">
              <a:spcAft>
                <a:spcPts val="1000"/>
              </a:spcAft>
              <a:defRPr spc="300"/>
            </a:lvl1pPr>
            <a:lvl2pPr marL="556895" indent="-185420">
              <a:defRPr spc="300"/>
            </a:lvl2pPr>
            <a:lvl3pPr marL="928370" indent="-185420">
              <a:defRPr spc="300"/>
            </a:lvl3pPr>
            <a:lvl4pPr marL="1299845" indent="-185420">
              <a:defRPr spc="300"/>
            </a:lvl4pPr>
            <a:lvl5pPr marL="1671320" indent="-18542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1" y="774000"/>
            <a:ext cx="10972801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>
                <a:solidFill>
                  <a:srgbClr val="2A858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795" y="991870"/>
            <a:ext cx="10972409" cy="513461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defRPr sz="2800"/>
            </a:lvl1pPr>
            <a:lvl2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defRPr sz="2400"/>
            </a:lvl2pPr>
            <a:lvl3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defRPr sz="2000"/>
            </a:lvl3pPr>
            <a:lvl4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defRPr/>
            </a:lvl4pPr>
            <a:lvl5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875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95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556" y="4406900"/>
            <a:ext cx="1036261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556" y="2906713"/>
            <a:ext cx="10362614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pic>
        <p:nvPicPr>
          <p:cNvPr id="2073" name="图片 1" descr="logo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60567" y="152400"/>
            <a:ext cx="2271097" cy="59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 userDrawn="1">
            <p:custDataLst>
              <p:tags r:id="rId4"/>
            </p:custDataLst>
          </p:nvPr>
        </p:nvSpPr>
        <p:spPr>
          <a:xfrm>
            <a:off x="5116027" y="6096000"/>
            <a:ext cx="571253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eaLnBrk="0" hangingPunct="0"/>
            <a:r>
              <a:rPr lang="zh-CN" altLang="en-US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智能科学与工程学院</a:t>
            </a:r>
            <a:r>
              <a:rPr lang="en-US" altLang="zh-CN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2000" b="1">
                <a:solidFill>
                  <a:srgbClr val="790015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人工智能产业学院</a:t>
            </a:r>
            <a:endParaRPr lang="zh-CN" altLang="en-US" sz="2000" b="1">
              <a:solidFill>
                <a:srgbClr val="790015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795" y="1600200"/>
            <a:ext cx="539239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815" y="1600200"/>
            <a:ext cx="5392389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5" y="274638"/>
            <a:ext cx="1097240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95" y="1535113"/>
            <a:ext cx="538652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95" y="2174875"/>
            <a:ext cx="538652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724" y="1535113"/>
            <a:ext cx="538848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724" y="2174875"/>
            <a:ext cx="538848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5" y="273050"/>
            <a:ext cx="401057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59" y="273050"/>
            <a:ext cx="6815245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795" y="1435100"/>
            <a:ext cx="401057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tags" Target="../tags/tag7.xml"/><Relationship Id="rId21" Type="http://schemas.openxmlformats.org/officeDocument/2006/relationships/image" Target="../media/image2.png"/><Relationship Id="rId20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8" Type="http://schemas.openxmlformats.org/officeDocument/2006/relationships/theme" Target="../theme/theme2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187629" y="152400"/>
            <a:ext cx="11820650" cy="762000"/>
          </a:xfrm>
          <a:prstGeom prst="rect">
            <a:avLst/>
          </a:prstGeom>
          <a:noFill/>
          <a:ln w="12699">
            <a:noFill/>
          </a:ln>
        </p:spPr>
        <p:txBody>
          <a:bodyPr vert="horz" lIns="90488" tIns="44450" rIns="90488" bIns="44450" rtlCol="0" anchor="ctr" anchorCtr="0">
            <a:normAutofit/>
          </a:bodyPr>
          <a:lstStyle>
            <a:lvl1pPr marL="0" marR="0" algn="l" rtl="0" eaLnBrk="0" fontAlgn="base" latinLnBrk="0" hangingPunct="0">
              <a:lnSpc>
                <a:spcPct val="100000"/>
              </a:lnSpc>
              <a:buClrTx/>
              <a:buSzTx/>
              <a:buFontTx/>
              <a:buNone/>
              <a:defRPr kumimoji="0" lang="en-US" sz="3200" b="1" i="0" u="none" strike="noStrike" kern="0" cap="none" spc="0" normalizeH="0" baseline="0" noProof="1" smtClean="0">
                <a:solidFill>
                  <a:srgbClr val="2A858F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  <a:endParaRPr>
              <a:sym typeface="+mn-ea"/>
            </a:endParaRPr>
          </a:p>
        </p:txBody>
      </p:sp>
      <p:sp>
        <p:nvSpPr>
          <p:cNvPr id="1028" name="Text Box 10"/>
          <p:cNvSpPr txBox="1">
            <a:spLocks noChangeArrowheads="1"/>
          </p:cNvSpPr>
          <p:nvPr userDrawn="1"/>
        </p:nvSpPr>
        <p:spPr bwMode="auto">
          <a:xfrm>
            <a:off x="11162384" y="6416040"/>
            <a:ext cx="2844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/>
            <a:fld id="{9A0DB2DC-4C9A-4742-B13C-FB6460FD3503}" type="slidenum">
              <a:rPr lang="en-US" altLang="zh-CN" sz="1600" b="1" dirty="0">
                <a:solidFill>
                  <a:schemeClr val="tx1"/>
                </a:solidFill>
                <a:ea typeface="华文行楷" panose="02010800040101010101" charset="-122"/>
                <a:cs typeface="Times New Roman" panose="02020603050405020304" pitchFamily="18" charset="0"/>
              </a:rPr>
            </a:fld>
            <a:endParaRPr lang="en-US" altLang="zh-CN" sz="1600" b="1" dirty="0">
              <a:solidFill>
                <a:schemeClr val="tx1"/>
              </a:solidFill>
              <a:ea typeface="华文行楷" panose="02010800040101010101" charset="-122"/>
              <a:cs typeface="Times New Roman" panose="02020603050405020304" pitchFamily="18" charset="0"/>
            </a:endParaRPr>
          </a:p>
        </p:txBody>
      </p:sp>
      <p:pic>
        <p:nvPicPr>
          <p:cNvPr id="2097153" name="图片 8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 cstate="print"/>
          <a:stretch>
            <a:fillRect/>
          </a:stretch>
        </p:blipFill>
        <p:spPr>
          <a:xfrm>
            <a:off x="9577070" y="183515"/>
            <a:ext cx="2260600" cy="641985"/>
          </a:xfrm>
          <a:prstGeom prst="rect">
            <a:avLst/>
          </a:prstGeom>
        </p:spPr>
      </p:pic>
      <p:cxnSp>
        <p:nvCxnSpPr>
          <p:cNvPr id="3145732" name="直接连接符 2"/>
          <p:cNvCxnSpPr/>
          <p:nvPr userDrawn="1">
            <p:custDataLst>
              <p:tags r:id="rId22"/>
            </p:custDataLst>
          </p:nvPr>
        </p:nvCxnSpPr>
        <p:spPr>
          <a:xfrm>
            <a:off x="0" y="909514"/>
            <a:ext cx="12194345" cy="508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790015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9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1" y="608400"/>
            <a:ext cx="10969199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1" y="1490400"/>
            <a:ext cx="10969199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8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8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8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sldNum="0" hdr="0" ftr="0" dt="0"/>
  <p:txStyles>
    <p:titleStyle>
      <a:lvl1pPr algn="l" defTabSz="742950" rtl="0" eaLnBrk="1" fontAlgn="auto" latinLnBrk="0" hangingPunct="1">
        <a:lnSpc>
          <a:spcPct val="100000"/>
        </a:lnSpc>
        <a:spcBef>
          <a:spcPct val="0"/>
        </a:spcBef>
        <a:buNone/>
        <a:defRPr sz="292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85420" indent="-185420" algn="l" defTabSz="74295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4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56895" indent="-185420" algn="l" defTabSz="7429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307465" algn="l"/>
          <a:tab pos="1307465" algn="l"/>
          <a:tab pos="1307465" algn="l"/>
          <a:tab pos="1307465" algn="l"/>
        </a:tabLst>
        <a:defRPr sz="13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928370" indent="-185420" algn="l" defTabSz="74295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3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299845" indent="-185420" algn="l" defTabSz="7429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13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671320" indent="-185420" algn="l" defTabSz="74295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13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042160" indent="-185420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0" kern="1200">
          <a:solidFill>
            <a:schemeClr val="tx1"/>
          </a:solidFill>
          <a:latin typeface="+mn-lt"/>
          <a:ea typeface="+mn-ea"/>
          <a:cs typeface="+mn-cs"/>
        </a:defRPr>
      </a:lvl6pPr>
      <a:lvl7pPr marL="2413635" indent="-185420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0" kern="1200">
          <a:solidFill>
            <a:schemeClr val="tx1"/>
          </a:solidFill>
          <a:latin typeface="+mn-lt"/>
          <a:ea typeface="+mn-ea"/>
          <a:cs typeface="+mn-cs"/>
        </a:defRPr>
      </a:lvl7pPr>
      <a:lvl8pPr marL="2785110" indent="-185420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0" kern="1200">
          <a:solidFill>
            <a:schemeClr val="tx1"/>
          </a:solidFill>
          <a:latin typeface="+mn-lt"/>
          <a:ea typeface="+mn-ea"/>
          <a:cs typeface="+mn-cs"/>
        </a:defRPr>
      </a:lvl8pPr>
      <a:lvl9pPr marL="3156585" indent="-185420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3pPr>
      <a:lvl4pPr marL="1113790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4pPr>
      <a:lvl5pPr marL="1485265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5pPr>
      <a:lvl6pPr marL="1856740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15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7pPr>
      <a:lvl8pPr marL="2599690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8pPr>
      <a:lvl9pPr marL="2971165" algn="l" defTabSz="74295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p>
            <a:r>
              <a:rPr lang="zh-CN" altLang="en-US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物联网应用课程设计</a:t>
            </a:r>
            <a:endParaRPr lang="zh-CN" altLang="en-US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</p:nvPr>
        </p:nvSpPr>
        <p:spPr>
          <a:xfrm>
            <a:off x="1524000" y="3875088"/>
            <a:ext cx="9144000" cy="1655762"/>
          </a:xfrm>
        </p:spPr>
        <p:txBody>
          <a:bodyPr>
            <a:normAutofit/>
          </a:bodyPr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Arduino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平台介绍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14243" y="4954483"/>
            <a:ext cx="36264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智能科学与工程学院 黄煦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trentonwong@163.com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2024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200" dirty="0">
                <a:sym typeface="+mn-ea"/>
              </a:rPr>
              <a:t>软、硬件、驱动介绍</a:t>
            </a:r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2125" y="1080770"/>
            <a:ext cx="1176655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/>
          <a:p>
            <a:pPr indent="457200"/>
            <a:r>
              <a:rPr lang="zh-CN" altLang="en-US" sz="2500"/>
              <a:t>软件：</a:t>
            </a:r>
            <a:r>
              <a:rPr lang="en-US" altLang="zh-CN" sz="2500"/>
              <a:t>Arduino IDE</a:t>
            </a:r>
            <a:endParaRPr lang="en-US" altLang="zh-CN" sz="2500"/>
          </a:p>
          <a:p>
            <a:pPr indent="457200"/>
            <a:endParaRPr lang="en-US" altLang="zh-CN" sz="2500"/>
          </a:p>
          <a:p>
            <a:pPr indent="457200"/>
            <a:r>
              <a:rPr lang="en-US" altLang="zh-CN" sz="2500"/>
              <a:t>1.</a:t>
            </a:r>
            <a:r>
              <a:rPr lang="zh-CN" altLang="en-US" sz="2500"/>
              <a:t>登陆</a:t>
            </a:r>
            <a:r>
              <a:rPr lang="en-US" altLang="zh-CN" sz="2500"/>
              <a:t>Arduino</a:t>
            </a:r>
            <a:r>
              <a:rPr lang="zh-CN" altLang="en-US" sz="2500"/>
              <a:t>官网</a:t>
            </a:r>
            <a:r>
              <a:rPr lang="en-US" altLang="zh-CN" sz="2500"/>
              <a:t> </a:t>
            </a:r>
            <a:r>
              <a:rPr lang="zh-CN" altLang="en-US" sz="2500">
                <a:solidFill>
                  <a:srgbClr val="0070C0"/>
                </a:solidFill>
              </a:rPr>
              <a:t>https://arduino.cc</a:t>
            </a:r>
            <a:r>
              <a:rPr lang="en-US" altLang="zh-CN" sz="2500"/>
              <a:t> </a:t>
            </a:r>
            <a:r>
              <a:rPr lang="zh-CN" altLang="en-US" sz="2500"/>
              <a:t>：</a:t>
            </a:r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r>
              <a:rPr lang="en-US" altLang="zh-CN" sz="2500"/>
              <a:t>2.</a:t>
            </a:r>
            <a:r>
              <a:rPr lang="zh-CN" altLang="en-US" sz="2500"/>
              <a:t>点击</a:t>
            </a:r>
            <a:r>
              <a:rPr lang="en-US" altLang="zh-CN" sz="2500"/>
              <a:t>SOFTWARE</a:t>
            </a:r>
            <a:r>
              <a:rPr lang="zh-CN" altLang="en-US" sz="2500"/>
              <a:t>栏，点击下载</a:t>
            </a:r>
            <a:r>
              <a:rPr lang="en-US" altLang="zh-CN" sz="2500"/>
              <a:t>Windows ZIP file</a:t>
            </a:r>
            <a:r>
              <a:rPr lang="zh-CN" altLang="en-US" sz="2500"/>
              <a:t>文件</a:t>
            </a:r>
            <a:endParaRPr lang="zh-CN" altLang="en-US" sz="25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2657475"/>
            <a:ext cx="7048500" cy="771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485" y="4104005"/>
            <a:ext cx="4630420" cy="26155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200" dirty="0">
                <a:sym typeface="+mn-ea"/>
              </a:rPr>
              <a:t>软、硬件、驱动介绍</a:t>
            </a:r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2125" y="1080770"/>
            <a:ext cx="11766550" cy="4323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en-US" altLang="zh-CN" sz="2500"/>
          </a:p>
          <a:p>
            <a:pPr indent="457200"/>
            <a:r>
              <a:rPr lang="en-US" altLang="zh-CN" sz="2500"/>
              <a:t>3.</a:t>
            </a:r>
            <a:r>
              <a:rPr lang="zh-CN" sz="2500"/>
              <a:t>解压压缩包后，打开</a:t>
            </a:r>
            <a:r>
              <a:rPr lang="en-US" altLang="zh-CN" sz="2500"/>
              <a:t>Arduino IDE.exe</a:t>
            </a:r>
            <a:endParaRPr lang="en-US" altLang="zh-CN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  <a:p>
            <a:pPr indent="457200"/>
            <a:r>
              <a:rPr lang="en-US" altLang="zh-CN" sz="2500"/>
              <a:t>4.</a:t>
            </a:r>
            <a:r>
              <a:rPr lang="zh-CN" altLang="en-US" sz="2500"/>
              <a:t>打开</a:t>
            </a:r>
            <a:r>
              <a:rPr lang="en-US" altLang="zh-CN" sz="2500"/>
              <a:t>Arduino IDE</a:t>
            </a:r>
            <a:r>
              <a:rPr lang="zh-CN" altLang="en-US" sz="2500"/>
              <a:t>完成</a:t>
            </a:r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endParaRPr lang="zh-CN" altLang="en-US" sz="25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095500"/>
            <a:ext cx="4667250" cy="15754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191000"/>
            <a:ext cx="4277995" cy="2520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200" dirty="0">
                <a:sym typeface="+mn-ea"/>
              </a:rPr>
              <a:t>驱动介绍</a:t>
            </a:r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sp>
        <p:nvSpPr>
          <p:cNvPr id="6" name="灯片编号占位符 1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083560"/>
            <a:ext cx="3715385" cy="1892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60" y="3083560"/>
            <a:ext cx="2798445" cy="19297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2125" y="1080770"/>
            <a:ext cx="1176655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zh-CN" altLang="en-US" sz="2500"/>
          </a:p>
          <a:p>
            <a:pPr indent="457200"/>
            <a:r>
              <a:rPr lang="zh-CN" altLang="en-US" sz="2500"/>
              <a:t>因为不同的电脑系统不同，驱动安装有机会出现问题。</a:t>
            </a:r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r>
              <a:rPr lang="en-US" altLang="zh-CN" sz="2500"/>
              <a:t>1.</a:t>
            </a:r>
            <a:r>
              <a:rPr lang="zh-CN" altLang="en-US" sz="2500"/>
              <a:t>常规情况</a:t>
            </a:r>
            <a:endParaRPr lang="zh-CN" altLang="en-US" sz="2500"/>
          </a:p>
          <a:p>
            <a:pPr marL="457200" lvl="1" indent="457200"/>
            <a:r>
              <a:rPr lang="zh-CN" altLang="en-US" sz="2200"/>
              <a:t>安装完</a:t>
            </a:r>
            <a:r>
              <a:rPr lang="en-US" altLang="zh-CN" sz="2200">
                <a:sym typeface="+mn-ea"/>
              </a:rPr>
              <a:t>Arduino IDE</a:t>
            </a:r>
            <a:r>
              <a:rPr lang="zh-CN" altLang="en-US" sz="2200">
                <a:sym typeface="+mn-ea"/>
              </a:rPr>
              <a:t>后，会自动弹出来驱动安装提示</a:t>
            </a:r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r>
              <a:rPr lang="zh-CN" altLang="en-US" sz="2200">
                <a:sym typeface="+mn-ea"/>
              </a:rPr>
              <a:t>点安装之后一路点是，驱动安装完成。</a:t>
            </a:r>
            <a:endParaRPr lang="zh-CN" altLang="en-US" sz="2200"/>
          </a:p>
          <a:p>
            <a:pPr indent="457200"/>
            <a:endParaRPr lang="zh-CN" altLang="en-US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200" dirty="0">
                <a:sym typeface="+mn-ea"/>
              </a:rPr>
              <a:t>驱动介绍</a:t>
            </a:r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400" y="1080135"/>
            <a:ext cx="10515600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r>
              <a:rPr lang="zh-CN" altLang="en-US" sz="2500">
                <a:sym typeface="+mn-ea"/>
              </a:rPr>
              <a:t>查看设备管理器</a:t>
            </a:r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r>
              <a:rPr lang="zh-CN" altLang="en-US" sz="2500">
                <a:sym typeface="+mn-ea"/>
              </a:rPr>
              <a:t>端口能识别</a:t>
            </a:r>
            <a:r>
              <a:rPr lang="en-US" altLang="zh-CN" sz="2500">
                <a:sym typeface="+mn-ea"/>
              </a:rPr>
              <a:t>Arduino Mega 2560,</a:t>
            </a:r>
            <a:r>
              <a:rPr lang="zh-CN" altLang="en-US" sz="2500">
                <a:sym typeface="+mn-ea"/>
              </a:rPr>
              <a:t>则代表驱动安装完成，可以正常在</a:t>
            </a:r>
            <a:r>
              <a:rPr lang="en-US" altLang="zh-CN" sz="2500">
                <a:sym typeface="+mn-ea"/>
              </a:rPr>
              <a:t>Arduino IDE</a:t>
            </a:r>
            <a:r>
              <a:rPr lang="zh-CN" altLang="en-US" sz="2500">
                <a:sym typeface="+mn-ea"/>
              </a:rPr>
              <a:t>中正常烧录程序。</a:t>
            </a:r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133600"/>
            <a:ext cx="3763010" cy="9232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200" dirty="0">
                <a:sym typeface="+mn-ea"/>
              </a:rPr>
              <a:t>驱动介绍</a:t>
            </a:r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3400" y="1143000"/>
            <a:ext cx="9993630" cy="5353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 sz="2500"/>
          </a:p>
          <a:p>
            <a:pPr indent="457200"/>
            <a:r>
              <a:rPr lang="en-US" altLang="zh-CN" sz="2500"/>
              <a:t>2.</a:t>
            </a:r>
            <a:r>
              <a:rPr lang="zh-CN" altLang="en-US" sz="2500"/>
              <a:t>如果没有自动弹出驱动安装提示</a:t>
            </a:r>
            <a:endParaRPr lang="zh-CN" altLang="en-US" sz="2500"/>
          </a:p>
          <a:p>
            <a:pPr indent="457200"/>
            <a:endParaRPr lang="zh-CN" altLang="en-US" sz="2500">
              <a:sym typeface="+mn-ea"/>
            </a:endParaRPr>
          </a:p>
          <a:p>
            <a:pPr marL="457200" lvl="1" indent="457200"/>
            <a:r>
              <a:rPr lang="zh-CN" altLang="en-US" sz="2500">
                <a:sym typeface="+mn-ea"/>
              </a:rPr>
              <a:t>打开解压的</a:t>
            </a:r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文件夹</a:t>
            </a:r>
            <a:endParaRPr lang="zh-CN" altLang="en-US" sz="2500">
              <a:sym typeface="+mn-ea"/>
            </a:endParaRPr>
          </a:p>
          <a:p>
            <a:pPr marL="457200" lvl="1" indent="457200"/>
            <a:r>
              <a:rPr lang="zh-CN" altLang="en-US" sz="2500">
                <a:sym typeface="+mn-ea"/>
              </a:rPr>
              <a:t>如果你的电脑是32位系统，就运行dpinst-x86.exe</a:t>
            </a:r>
            <a:endParaRPr lang="zh-CN" altLang="en-US" sz="2500">
              <a:sym typeface="+mn-ea"/>
            </a:endParaRPr>
          </a:p>
          <a:p>
            <a:pPr marL="457200" lvl="1" indent="457200"/>
            <a:r>
              <a:rPr lang="zh-CN" altLang="en-US" sz="2500">
                <a:sym typeface="+mn-ea"/>
              </a:rPr>
              <a:t>如果是64位系统，就运行dpinst-amd64.exe</a:t>
            </a:r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indent="457200"/>
            <a:endParaRPr lang="zh-CN" altLang="en-US" sz="2500"/>
          </a:p>
        </p:txBody>
      </p:sp>
      <p:pic>
        <p:nvPicPr>
          <p:cNvPr id="8" name="图片 -2147482624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657600"/>
            <a:ext cx="5389880" cy="2726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200" dirty="0">
                <a:sym typeface="+mn-ea"/>
              </a:rPr>
              <a:t>驱动介绍</a:t>
            </a:r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400" y="1077595"/>
            <a:ext cx="11261725" cy="314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 sz="2500"/>
          </a:p>
          <a:p>
            <a:pPr indent="457200"/>
            <a:r>
              <a:rPr lang="en-US" altLang="zh-CN" sz="2500"/>
              <a:t>3.</a:t>
            </a:r>
            <a:r>
              <a:rPr lang="zh-CN" altLang="en-US" sz="2500"/>
              <a:t>仍然不行</a:t>
            </a:r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r>
              <a:rPr lang="zh-CN" altLang="en-US" sz="2500">
                <a:sym typeface="+mn-ea"/>
              </a:rPr>
              <a:t>需要下载</a:t>
            </a:r>
            <a:r>
              <a:rPr lang="en-US" altLang="zh-CN" sz="2500">
                <a:sym typeface="+mn-ea"/>
              </a:rPr>
              <a:t>Arduino IDE</a:t>
            </a:r>
            <a:r>
              <a:rPr lang="zh-CN" altLang="en-US" sz="2500">
                <a:sym typeface="+mn-ea"/>
              </a:rPr>
              <a:t>老版本</a:t>
            </a:r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r>
              <a:rPr lang="zh-CN" altLang="en-US" sz="2500">
                <a:sym typeface="+mn-ea"/>
              </a:rPr>
              <a:t>下载地址：</a:t>
            </a:r>
            <a:r>
              <a:rPr lang="zh-CN" altLang="en-US" sz="2500">
                <a:solidFill>
                  <a:srgbClr val="0070C0"/>
                </a:solidFill>
                <a:sym typeface="+mn-ea"/>
              </a:rPr>
              <a:t>https://www.arduino.cc/en/Main/OldSoftwareReleases#previous</a:t>
            </a:r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indent="457200"/>
            <a:endParaRPr lang="zh-CN" altLang="en-US" sz="2500"/>
          </a:p>
        </p:txBody>
      </p:sp>
      <p:sp>
        <p:nvSpPr>
          <p:cNvPr id="5" name="文本框 4"/>
          <p:cNvSpPr txBox="1"/>
          <p:nvPr/>
        </p:nvSpPr>
        <p:spPr>
          <a:xfrm>
            <a:off x="685800" y="3810000"/>
            <a:ext cx="1142682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/>
              <a:t>同样的，在设备管理器中看到</a:t>
            </a:r>
            <a:r>
              <a:rPr lang="en-US" altLang="zh-CN" sz="2500"/>
              <a:t>Arduino</a:t>
            </a:r>
            <a:r>
              <a:rPr lang="zh-CN" altLang="en-US" sz="2500"/>
              <a:t>的</a:t>
            </a:r>
            <a:r>
              <a:rPr lang="en-US" altLang="zh-CN" sz="2500"/>
              <a:t>COM</a:t>
            </a:r>
            <a:r>
              <a:rPr lang="zh-CN" altLang="en-US" sz="2500"/>
              <a:t>口代表驱动安装成功。</a:t>
            </a:r>
            <a:endParaRPr lang="zh-CN" altLang="en-US" sz="25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502150"/>
            <a:ext cx="5577205" cy="15582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/>
          <p:cNvSpPr>
            <a:spLocks noGrp="1"/>
          </p:cNvSpPr>
          <p:nvPr>
            <p:ph type="body" sz="quarter" idx="10"/>
          </p:nvPr>
        </p:nvSpPr>
        <p:spPr>
          <a:xfrm>
            <a:off x="5216324" y="2622646"/>
            <a:ext cx="80391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请勿抄袭搬运！盗版必究！微信DAJU_PPT"/>
          <p:cNvSpPr>
            <a:spLocks noGrp="1"/>
          </p:cNvSpPr>
          <p:nvPr>
            <p:ph type="body" sz="quarter" idx="12"/>
          </p:nvPr>
        </p:nvSpPr>
        <p:spPr>
          <a:xfrm>
            <a:off x="5216525" y="3538220"/>
            <a:ext cx="6388735" cy="738505"/>
          </a:xfrm>
          <a:prstGeom prst="rect">
            <a:avLst/>
          </a:prstGeom>
        </p:spPr>
        <p:txBody>
          <a:bodyPr wrap="square"/>
          <a:lstStyle/>
          <a:p>
            <a:r>
              <a:rPr spc="200" dirty="0">
                <a:sym typeface="+mn-ea"/>
              </a:rPr>
              <a:t>传感器介绍</a:t>
            </a:r>
            <a:endParaRPr spc="200" dirty="0">
              <a:sym typeface="+mn-ea"/>
            </a:endParaRPr>
          </a:p>
        </p:txBody>
      </p:sp>
      <p:sp>
        <p:nvSpPr>
          <p:cNvPr id="17" name="请勿抄袭搬运！盗版必究！微信DAJU_PPT"/>
          <p:cNvSpPr>
            <a:spLocks noGrp="1"/>
          </p:cNvSpPr>
          <p:nvPr>
            <p:ph type="body" sz="quarter" idx="14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three</a:t>
            </a: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09519" y="3368040"/>
            <a:ext cx="22479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7"/>
          <p:cNvSpPr>
            <a:spLocks noEditPoints="1"/>
          </p:cNvSpPr>
          <p:nvPr/>
        </p:nvSpPr>
        <p:spPr bwMode="auto">
          <a:xfrm>
            <a:off x="1388407" y="2095018"/>
            <a:ext cx="2667964" cy="2667964"/>
          </a:xfrm>
          <a:custGeom>
            <a:avLst/>
            <a:gdLst>
              <a:gd name="T0" fmla="*/ 486 w 1004"/>
              <a:gd name="T1" fmla="*/ 685 h 1000"/>
              <a:gd name="T2" fmla="*/ 543 w 1004"/>
              <a:gd name="T3" fmla="*/ 699 h 1000"/>
              <a:gd name="T4" fmla="*/ 580 w 1004"/>
              <a:gd name="T5" fmla="*/ 714 h 1000"/>
              <a:gd name="T6" fmla="*/ 580 w 1004"/>
              <a:gd name="T7" fmla="*/ 678 h 1000"/>
              <a:gd name="T8" fmla="*/ 695 w 1004"/>
              <a:gd name="T9" fmla="*/ 538 h 1000"/>
              <a:gd name="T10" fmla="*/ 481 w 1004"/>
              <a:gd name="T11" fmla="*/ 481 h 1000"/>
              <a:gd name="T12" fmla="*/ 513 w 1004"/>
              <a:gd name="T13" fmla="*/ 436 h 1000"/>
              <a:gd name="T14" fmla="*/ 601 w 1004"/>
              <a:gd name="T15" fmla="*/ 492 h 1000"/>
              <a:gd name="T16" fmla="*/ 587 w 1004"/>
              <a:gd name="T17" fmla="*/ 526 h 1000"/>
              <a:gd name="T18" fmla="*/ 568 w 1004"/>
              <a:gd name="T19" fmla="*/ 548 h 1000"/>
              <a:gd name="T20" fmla="*/ 539 w 1004"/>
              <a:gd name="T21" fmla="*/ 565 h 1000"/>
              <a:gd name="T22" fmla="*/ 513 w 1004"/>
              <a:gd name="T23" fmla="*/ 518 h 1000"/>
              <a:gd name="T24" fmla="*/ 464 w 1004"/>
              <a:gd name="T25" fmla="*/ 481 h 1000"/>
              <a:gd name="T26" fmla="*/ 425 w 1004"/>
              <a:gd name="T27" fmla="*/ 452 h 1000"/>
              <a:gd name="T28" fmla="*/ 485 w 1004"/>
              <a:gd name="T29" fmla="*/ 373 h 1000"/>
              <a:gd name="T30" fmla="*/ 143 w 1004"/>
              <a:gd name="T31" fmla="*/ 603 h 1000"/>
              <a:gd name="T32" fmla="*/ 144 w 1004"/>
              <a:gd name="T33" fmla="*/ 605 h 1000"/>
              <a:gd name="T34" fmla="*/ 112 w 1004"/>
              <a:gd name="T35" fmla="*/ 689 h 1000"/>
              <a:gd name="T36" fmla="*/ 123 w 1004"/>
              <a:gd name="T37" fmla="*/ 713 h 1000"/>
              <a:gd name="T38" fmla="*/ 220 w 1004"/>
              <a:gd name="T39" fmla="*/ 815 h 1000"/>
              <a:gd name="T40" fmla="*/ 324 w 1004"/>
              <a:gd name="T41" fmla="*/ 830 h 1000"/>
              <a:gd name="T42" fmla="*/ 389 w 1004"/>
              <a:gd name="T43" fmla="*/ 855 h 1000"/>
              <a:gd name="T44" fmla="*/ 351 w 1004"/>
              <a:gd name="T45" fmla="*/ 883 h 1000"/>
              <a:gd name="T46" fmla="*/ 476 w 1004"/>
              <a:gd name="T47" fmla="*/ 876 h 1000"/>
              <a:gd name="T48" fmla="*/ 498 w 1004"/>
              <a:gd name="T49" fmla="*/ 934 h 1000"/>
              <a:gd name="T50" fmla="*/ 594 w 1004"/>
              <a:gd name="T51" fmla="*/ 873 h 1000"/>
              <a:gd name="T52" fmla="*/ 651 w 1004"/>
              <a:gd name="T53" fmla="*/ 873 h 1000"/>
              <a:gd name="T54" fmla="*/ 639 w 1004"/>
              <a:gd name="T55" fmla="*/ 912 h 1000"/>
              <a:gd name="T56" fmla="*/ 725 w 1004"/>
              <a:gd name="T57" fmla="*/ 873 h 1000"/>
              <a:gd name="T58" fmla="*/ 702 w 1004"/>
              <a:gd name="T59" fmla="*/ 851 h 1000"/>
              <a:gd name="T60" fmla="*/ 794 w 1004"/>
              <a:gd name="T61" fmla="*/ 825 h 1000"/>
              <a:gd name="T62" fmla="*/ 761 w 1004"/>
              <a:gd name="T63" fmla="*/ 772 h 1000"/>
              <a:gd name="T64" fmla="*/ 834 w 1004"/>
              <a:gd name="T65" fmla="*/ 775 h 1000"/>
              <a:gd name="T66" fmla="*/ 813 w 1004"/>
              <a:gd name="T67" fmla="*/ 715 h 1000"/>
              <a:gd name="T68" fmla="*/ 897 w 1004"/>
              <a:gd name="T69" fmla="*/ 658 h 1000"/>
              <a:gd name="T70" fmla="*/ 816 w 1004"/>
              <a:gd name="T71" fmla="*/ 309 h 1000"/>
              <a:gd name="T72" fmla="*/ 805 w 1004"/>
              <a:gd name="T73" fmla="*/ 288 h 1000"/>
              <a:gd name="T74" fmla="*/ 875 w 1004"/>
              <a:gd name="T75" fmla="*/ 262 h 1000"/>
              <a:gd name="T76" fmla="*/ 903 w 1004"/>
              <a:gd name="T77" fmla="*/ 282 h 1000"/>
              <a:gd name="T78" fmla="*/ 847 w 1004"/>
              <a:gd name="T79" fmla="*/ 264 h 1000"/>
              <a:gd name="T80" fmla="*/ 837 w 1004"/>
              <a:gd name="T81" fmla="*/ 260 h 1000"/>
              <a:gd name="T82" fmla="*/ 856 w 1004"/>
              <a:gd name="T83" fmla="*/ 302 h 1000"/>
              <a:gd name="T84" fmla="*/ 609 w 1004"/>
              <a:gd name="T85" fmla="*/ 153 h 1000"/>
              <a:gd name="T86" fmla="*/ 665 w 1004"/>
              <a:gd name="T87" fmla="*/ 112 h 1000"/>
              <a:gd name="T88" fmla="*/ 624 w 1004"/>
              <a:gd name="T89" fmla="*/ 116 h 1000"/>
              <a:gd name="T90" fmla="*/ 349 w 1004"/>
              <a:gd name="T91" fmla="*/ 143 h 1000"/>
              <a:gd name="T92" fmla="*/ 375 w 1004"/>
              <a:gd name="T93" fmla="*/ 154 h 1000"/>
              <a:gd name="T94" fmla="*/ 390 w 1004"/>
              <a:gd name="T95" fmla="*/ 159 h 1000"/>
              <a:gd name="T96" fmla="*/ 358 w 1004"/>
              <a:gd name="T97" fmla="*/ 105 h 1000"/>
              <a:gd name="T98" fmla="*/ 334 w 1004"/>
              <a:gd name="T99" fmla="*/ 107 h 1000"/>
              <a:gd name="T100" fmla="*/ 340 w 1004"/>
              <a:gd name="T101" fmla="*/ 139 h 1000"/>
              <a:gd name="T102" fmla="*/ 145 w 1004"/>
              <a:gd name="T103" fmla="*/ 245 h 1000"/>
              <a:gd name="T104" fmla="*/ 185 w 1004"/>
              <a:gd name="T105" fmla="*/ 241 h 1000"/>
              <a:gd name="T106" fmla="*/ 133 w 1004"/>
              <a:gd name="T107" fmla="*/ 235 h 1000"/>
              <a:gd name="T108" fmla="*/ 143 w 1004"/>
              <a:gd name="T109" fmla="*/ 256 h 1000"/>
              <a:gd name="T110" fmla="*/ 130 w 1004"/>
              <a:gd name="T111" fmla="*/ 264 h 1000"/>
              <a:gd name="T112" fmla="*/ 208 w 1004"/>
              <a:gd name="T113" fmla="*/ 287 h 1000"/>
              <a:gd name="T114" fmla="*/ 192 w 1004"/>
              <a:gd name="T115" fmla="*/ 289 h 1000"/>
              <a:gd name="T116" fmla="*/ 194 w 1004"/>
              <a:gd name="T117" fmla="*/ 258 h 1000"/>
              <a:gd name="T118" fmla="*/ 211 w 1004"/>
              <a:gd name="T119" fmla="*/ 291 h 1000"/>
              <a:gd name="T120" fmla="*/ 234 w 1004"/>
              <a:gd name="T121" fmla="*/ 299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04" h="1000">
                <a:moveTo>
                  <a:pt x="502" y="0"/>
                </a:moveTo>
                <a:cubicBezTo>
                  <a:pt x="779" y="0"/>
                  <a:pt x="1004" y="224"/>
                  <a:pt x="1004" y="500"/>
                </a:cubicBezTo>
                <a:cubicBezTo>
                  <a:pt x="1004" y="776"/>
                  <a:pt x="779" y="1000"/>
                  <a:pt x="502" y="1000"/>
                </a:cubicBezTo>
                <a:cubicBezTo>
                  <a:pt x="225" y="1000"/>
                  <a:pt x="0" y="776"/>
                  <a:pt x="0" y="500"/>
                </a:cubicBezTo>
                <a:cubicBezTo>
                  <a:pt x="0" y="224"/>
                  <a:pt x="225" y="0"/>
                  <a:pt x="502" y="0"/>
                </a:cubicBezTo>
                <a:close/>
                <a:moveTo>
                  <a:pt x="412" y="714"/>
                </a:moveTo>
                <a:cubicBezTo>
                  <a:pt x="405" y="714"/>
                  <a:pt x="405" y="714"/>
                  <a:pt x="405" y="714"/>
                </a:cubicBezTo>
                <a:cubicBezTo>
                  <a:pt x="405" y="662"/>
                  <a:pt x="405" y="662"/>
                  <a:pt x="405" y="662"/>
                </a:cubicBezTo>
                <a:cubicBezTo>
                  <a:pt x="392" y="672"/>
                  <a:pt x="392" y="672"/>
                  <a:pt x="392" y="672"/>
                </a:cubicBezTo>
                <a:cubicBezTo>
                  <a:pt x="392" y="664"/>
                  <a:pt x="392" y="664"/>
                  <a:pt x="392" y="664"/>
                </a:cubicBezTo>
                <a:cubicBezTo>
                  <a:pt x="406" y="654"/>
                  <a:pt x="406" y="654"/>
                  <a:pt x="406" y="654"/>
                </a:cubicBezTo>
                <a:cubicBezTo>
                  <a:pt x="412" y="654"/>
                  <a:pt x="412" y="654"/>
                  <a:pt x="412" y="654"/>
                </a:cubicBezTo>
                <a:cubicBezTo>
                  <a:pt x="412" y="714"/>
                  <a:pt x="412" y="714"/>
                  <a:pt x="412" y="714"/>
                </a:cubicBezTo>
                <a:close/>
                <a:moveTo>
                  <a:pt x="461" y="695"/>
                </a:moveTo>
                <a:cubicBezTo>
                  <a:pt x="457" y="695"/>
                  <a:pt x="454" y="694"/>
                  <a:pt x="451" y="692"/>
                </a:cubicBezTo>
                <a:cubicBezTo>
                  <a:pt x="448" y="690"/>
                  <a:pt x="446" y="688"/>
                  <a:pt x="445" y="685"/>
                </a:cubicBezTo>
                <a:cubicBezTo>
                  <a:pt x="443" y="682"/>
                  <a:pt x="443" y="678"/>
                  <a:pt x="443" y="673"/>
                </a:cubicBezTo>
                <a:cubicBezTo>
                  <a:pt x="443" y="669"/>
                  <a:pt x="444" y="665"/>
                  <a:pt x="446" y="662"/>
                </a:cubicBezTo>
                <a:cubicBezTo>
                  <a:pt x="448" y="659"/>
                  <a:pt x="450" y="657"/>
                  <a:pt x="453" y="656"/>
                </a:cubicBezTo>
                <a:cubicBezTo>
                  <a:pt x="456" y="654"/>
                  <a:pt x="460" y="654"/>
                  <a:pt x="464" y="654"/>
                </a:cubicBezTo>
                <a:cubicBezTo>
                  <a:pt x="470" y="654"/>
                  <a:pt x="475" y="655"/>
                  <a:pt x="478" y="658"/>
                </a:cubicBezTo>
                <a:cubicBezTo>
                  <a:pt x="481" y="660"/>
                  <a:pt x="484" y="664"/>
                  <a:pt x="485" y="669"/>
                </a:cubicBezTo>
                <a:cubicBezTo>
                  <a:pt x="486" y="673"/>
                  <a:pt x="486" y="679"/>
                  <a:pt x="486" y="685"/>
                </a:cubicBezTo>
                <a:cubicBezTo>
                  <a:pt x="486" y="693"/>
                  <a:pt x="485" y="700"/>
                  <a:pt x="481" y="705"/>
                </a:cubicBezTo>
                <a:cubicBezTo>
                  <a:pt x="478" y="711"/>
                  <a:pt x="472" y="714"/>
                  <a:pt x="464" y="714"/>
                </a:cubicBezTo>
                <a:cubicBezTo>
                  <a:pt x="456" y="714"/>
                  <a:pt x="450" y="712"/>
                  <a:pt x="447" y="709"/>
                </a:cubicBezTo>
                <a:cubicBezTo>
                  <a:pt x="445" y="705"/>
                  <a:pt x="444" y="702"/>
                  <a:pt x="444" y="699"/>
                </a:cubicBezTo>
                <a:cubicBezTo>
                  <a:pt x="451" y="699"/>
                  <a:pt x="451" y="699"/>
                  <a:pt x="451" y="699"/>
                </a:cubicBezTo>
                <a:cubicBezTo>
                  <a:pt x="451" y="699"/>
                  <a:pt x="451" y="700"/>
                  <a:pt x="451" y="701"/>
                </a:cubicBezTo>
                <a:cubicBezTo>
                  <a:pt x="451" y="702"/>
                  <a:pt x="452" y="703"/>
                  <a:pt x="453" y="704"/>
                </a:cubicBezTo>
                <a:cubicBezTo>
                  <a:pt x="454" y="705"/>
                  <a:pt x="455" y="706"/>
                  <a:pt x="457" y="707"/>
                </a:cubicBezTo>
                <a:cubicBezTo>
                  <a:pt x="458" y="708"/>
                  <a:pt x="461" y="709"/>
                  <a:pt x="464" y="709"/>
                </a:cubicBezTo>
                <a:cubicBezTo>
                  <a:pt x="469" y="708"/>
                  <a:pt x="473" y="706"/>
                  <a:pt x="476" y="702"/>
                </a:cubicBezTo>
                <a:cubicBezTo>
                  <a:pt x="478" y="698"/>
                  <a:pt x="479" y="694"/>
                  <a:pt x="479" y="689"/>
                </a:cubicBezTo>
                <a:cubicBezTo>
                  <a:pt x="479" y="688"/>
                  <a:pt x="479" y="687"/>
                  <a:pt x="479" y="687"/>
                </a:cubicBezTo>
                <a:cubicBezTo>
                  <a:pt x="478" y="688"/>
                  <a:pt x="477" y="690"/>
                  <a:pt x="474" y="692"/>
                </a:cubicBezTo>
                <a:cubicBezTo>
                  <a:pt x="472" y="694"/>
                  <a:pt x="467" y="695"/>
                  <a:pt x="461" y="695"/>
                </a:cubicBezTo>
                <a:close/>
                <a:moveTo>
                  <a:pt x="477" y="674"/>
                </a:moveTo>
                <a:cubicBezTo>
                  <a:pt x="477" y="664"/>
                  <a:pt x="473" y="659"/>
                  <a:pt x="464" y="659"/>
                </a:cubicBezTo>
                <a:cubicBezTo>
                  <a:pt x="455" y="659"/>
                  <a:pt x="450" y="664"/>
                  <a:pt x="450" y="674"/>
                </a:cubicBezTo>
                <a:cubicBezTo>
                  <a:pt x="450" y="679"/>
                  <a:pt x="451" y="683"/>
                  <a:pt x="454" y="685"/>
                </a:cubicBezTo>
                <a:cubicBezTo>
                  <a:pt x="456" y="688"/>
                  <a:pt x="459" y="689"/>
                  <a:pt x="464" y="689"/>
                </a:cubicBezTo>
                <a:cubicBezTo>
                  <a:pt x="468" y="689"/>
                  <a:pt x="471" y="688"/>
                  <a:pt x="474" y="685"/>
                </a:cubicBezTo>
                <a:cubicBezTo>
                  <a:pt x="476" y="683"/>
                  <a:pt x="477" y="679"/>
                  <a:pt x="477" y="674"/>
                </a:cubicBezTo>
                <a:close/>
                <a:moveTo>
                  <a:pt x="545" y="684"/>
                </a:moveTo>
                <a:cubicBezTo>
                  <a:pt x="545" y="689"/>
                  <a:pt x="545" y="694"/>
                  <a:pt x="543" y="699"/>
                </a:cubicBezTo>
                <a:cubicBezTo>
                  <a:pt x="542" y="703"/>
                  <a:pt x="539" y="707"/>
                  <a:pt x="536" y="710"/>
                </a:cubicBezTo>
                <a:cubicBezTo>
                  <a:pt x="532" y="713"/>
                  <a:pt x="528" y="714"/>
                  <a:pt x="522" y="714"/>
                </a:cubicBezTo>
                <a:cubicBezTo>
                  <a:pt x="506" y="714"/>
                  <a:pt x="499" y="704"/>
                  <a:pt x="499" y="684"/>
                </a:cubicBezTo>
                <a:cubicBezTo>
                  <a:pt x="499" y="678"/>
                  <a:pt x="499" y="673"/>
                  <a:pt x="501" y="669"/>
                </a:cubicBezTo>
                <a:cubicBezTo>
                  <a:pt x="502" y="664"/>
                  <a:pt x="505" y="661"/>
                  <a:pt x="508" y="658"/>
                </a:cubicBezTo>
                <a:cubicBezTo>
                  <a:pt x="511" y="655"/>
                  <a:pt x="516" y="654"/>
                  <a:pt x="522" y="654"/>
                </a:cubicBezTo>
                <a:cubicBezTo>
                  <a:pt x="528" y="654"/>
                  <a:pt x="533" y="655"/>
                  <a:pt x="536" y="658"/>
                </a:cubicBezTo>
                <a:cubicBezTo>
                  <a:pt x="539" y="661"/>
                  <a:pt x="542" y="664"/>
                  <a:pt x="543" y="669"/>
                </a:cubicBezTo>
                <a:cubicBezTo>
                  <a:pt x="545" y="673"/>
                  <a:pt x="545" y="678"/>
                  <a:pt x="545" y="684"/>
                </a:cubicBezTo>
                <a:close/>
                <a:moveTo>
                  <a:pt x="522" y="660"/>
                </a:moveTo>
                <a:cubicBezTo>
                  <a:pt x="516" y="660"/>
                  <a:pt x="512" y="662"/>
                  <a:pt x="510" y="666"/>
                </a:cubicBezTo>
                <a:cubicBezTo>
                  <a:pt x="508" y="671"/>
                  <a:pt x="507" y="677"/>
                  <a:pt x="507" y="684"/>
                </a:cubicBezTo>
                <a:cubicBezTo>
                  <a:pt x="507" y="691"/>
                  <a:pt x="508" y="696"/>
                  <a:pt x="510" y="701"/>
                </a:cubicBezTo>
                <a:cubicBezTo>
                  <a:pt x="512" y="706"/>
                  <a:pt x="516" y="708"/>
                  <a:pt x="522" y="708"/>
                </a:cubicBezTo>
                <a:cubicBezTo>
                  <a:pt x="532" y="708"/>
                  <a:pt x="537" y="700"/>
                  <a:pt x="537" y="684"/>
                </a:cubicBezTo>
                <a:cubicBezTo>
                  <a:pt x="537" y="677"/>
                  <a:pt x="536" y="671"/>
                  <a:pt x="534" y="666"/>
                </a:cubicBezTo>
                <a:cubicBezTo>
                  <a:pt x="532" y="662"/>
                  <a:pt x="528" y="660"/>
                  <a:pt x="522" y="660"/>
                </a:cubicBezTo>
                <a:close/>
                <a:moveTo>
                  <a:pt x="582" y="673"/>
                </a:moveTo>
                <a:cubicBezTo>
                  <a:pt x="589" y="673"/>
                  <a:pt x="593" y="675"/>
                  <a:pt x="596" y="679"/>
                </a:cubicBezTo>
                <a:cubicBezTo>
                  <a:pt x="600" y="682"/>
                  <a:pt x="601" y="687"/>
                  <a:pt x="601" y="694"/>
                </a:cubicBezTo>
                <a:cubicBezTo>
                  <a:pt x="601" y="699"/>
                  <a:pt x="600" y="703"/>
                  <a:pt x="598" y="706"/>
                </a:cubicBezTo>
                <a:cubicBezTo>
                  <a:pt x="596" y="709"/>
                  <a:pt x="594" y="711"/>
                  <a:pt x="591" y="712"/>
                </a:cubicBezTo>
                <a:cubicBezTo>
                  <a:pt x="587" y="713"/>
                  <a:pt x="584" y="714"/>
                  <a:pt x="580" y="714"/>
                </a:cubicBezTo>
                <a:cubicBezTo>
                  <a:pt x="574" y="714"/>
                  <a:pt x="569" y="713"/>
                  <a:pt x="566" y="710"/>
                </a:cubicBezTo>
                <a:cubicBezTo>
                  <a:pt x="562" y="707"/>
                  <a:pt x="560" y="703"/>
                  <a:pt x="559" y="699"/>
                </a:cubicBezTo>
                <a:cubicBezTo>
                  <a:pt x="558" y="694"/>
                  <a:pt x="557" y="689"/>
                  <a:pt x="557" y="683"/>
                </a:cubicBezTo>
                <a:cubicBezTo>
                  <a:pt x="557" y="678"/>
                  <a:pt x="558" y="673"/>
                  <a:pt x="560" y="669"/>
                </a:cubicBezTo>
                <a:cubicBezTo>
                  <a:pt x="561" y="664"/>
                  <a:pt x="563" y="661"/>
                  <a:pt x="567" y="658"/>
                </a:cubicBezTo>
                <a:cubicBezTo>
                  <a:pt x="570" y="655"/>
                  <a:pt x="574" y="654"/>
                  <a:pt x="580" y="654"/>
                </a:cubicBezTo>
                <a:cubicBezTo>
                  <a:pt x="586" y="654"/>
                  <a:pt x="590" y="655"/>
                  <a:pt x="593" y="657"/>
                </a:cubicBezTo>
                <a:cubicBezTo>
                  <a:pt x="596" y="659"/>
                  <a:pt x="598" y="661"/>
                  <a:pt x="599" y="663"/>
                </a:cubicBezTo>
                <a:cubicBezTo>
                  <a:pt x="600" y="665"/>
                  <a:pt x="600" y="667"/>
                  <a:pt x="600" y="669"/>
                </a:cubicBezTo>
                <a:cubicBezTo>
                  <a:pt x="593" y="669"/>
                  <a:pt x="593" y="669"/>
                  <a:pt x="593" y="669"/>
                </a:cubicBezTo>
                <a:cubicBezTo>
                  <a:pt x="593" y="668"/>
                  <a:pt x="593" y="668"/>
                  <a:pt x="593" y="667"/>
                </a:cubicBezTo>
                <a:cubicBezTo>
                  <a:pt x="593" y="666"/>
                  <a:pt x="592" y="665"/>
                  <a:pt x="591" y="663"/>
                </a:cubicBezTo>
                <a:cubicBezTo>
                  <a:pt x="591" y="662"/>
                  <a:pt x="589" y="661"/>
                  <a:pt x="587" y="660"/>
                </a:cubicBezTo>
                <a:cubicBezTo>
                  <a:pt x="586" y="659"/>
                  <a:pt x="583" y="659"/>
                  <a:pt x="580" y="659"/>
                </a:cubicBezTo>
                <a:cubicBezTo>
                  <a:pt x="574" y="659"/>
                  <a:pt x="570" y="661"/>
                  <a:pt x="568" y="666"/>
                </a:cubicBezTo>
                <a:cubicBezTo>
                  <a:pt x="566" y="670"/>
                  <a:pt x="565" y="675"/>
                  <a:pt x="565" y="681"/>
                </a:cubicBezTo>
                <a:cubicBezTo>
                  <a:pt x="566" y="680"/>
                  <a:pt x="567" y="678"/>
                  <a:pt x="570" y="676"/>
                </a:cubicBezTo>
                <a:cubicBezTo>
                  <a:pt x="572" y="674"/>
                  <a:pt x="577" y="673"/>
                  <a:pt x="582" y="673"/>
                </a:cubicBezTo>
                <a:close/>
                <a:moveTo>
                  <a:pt x="567" y="694"/>
                </a:moveTo>
                <a:cubicBezTo>
                  <a:pt x="567" y="704"/>
                  <a:pt x="571" y="709"/>
                  <a:pt x="580" y="709"/>
                </a:cubicBezTo>
                <a:cubicBezTo>
                  <a:pt x="589" y="709"/>
                  <a:pt x="594" y="704"/>
                  <a:pt x="594" y="694"/>
                </a:cubicBezTo>
                <a:cubicBezTo>
                  <a:pt x="594" y="689"/>
                  <a:pt x="593" y="685"/>
                  <a:pt x="590" y="682"/>
                </a:cubicBezTo>
                <a:cubicBezTo>
                  <a:pt x="588" y="680"/>
                  <a:pt x="585" y="678"/>
                  <a:pt x="580" y="678"/>
                </a:cubicBezTo>
                <a:cubicBezTo>
                  <a:pt x="571" y="678"/>
                  <a:pt x="567" y="683"/>
                  <a:pt x="567" y="694"/>
                </a:cubicBezTo>
                <a:close/>
                <a:moveTo>
                  <a:pt x="777" y="510"/>
                </a:moveTo>
                <a:cubicBezTo>
                  <a:pt x="774" y="544"/>
                  <a:pt x="763" y="576"/>
                  <a:pt x="743" y="601"/>
                </a:cubicBezTo>
                <a:cubicBezTo>
                  <a:pt x="738" y="607"/>
                  <a:pt x="728" y="610"/>
                  <a:pt x="724" y="610"/>
                </a:cubicBezTo>
                <a:cubicBezTo>
                  <a:pt x="679" y="610"/>
                  <a:pt x="679" y="610"/>
                  <a:pt x="679" y="610"/>
                </a:cubicBezTo>
                <a:cubicBezTo>
                  <a:pt x="705" y="535"/>
                  <a:pt x="705" y="535"/>
                  <a:pt x="705" y="535"/>
                </a:cubicBezTo>
                <a:cubicBezTo>
                  <a:pt x="715" y="533"/>
                  <a:pt x="725" y="530"/>
                  <a:pt x="734" y="527"/>
                </a:cubicBezTo>
                <a:cubicBezTo>
                  <a:pt x="722" y="561"/>
                  <a:pt x="722" y="561"/>
                  <a:pt x="722" y="561"/>
                </a:cubicBezTo>
                <a:cubicBezTo>
                  <a:pt x="722" y="563"/>
                  <a:pt x="723" y="564"/>
                  <a:pt x="726" y="564"/>
                </a:cubicBezTo>
                <a:cubicBezTo>
                  <a:pt x="728" y="564"/>
                  <a:pt x="728" y="564"/>
                  <a:pt x="728" y="564"/>
                </a:cubicBezTo>
                <a:cubicBezTo>
                  <a:pt x="729" y="564"/>
                  <a:pt x="731" y="563"/>
                  <a:pt x="731" y="562"/>
                </a:cubicBezTo>
                <a:cubicBezTo>
                  <a:pt x="745" y="523"/>
                  <a:pt x="745" y="523"/>
                  <a:pt x="745" y="523"/>
                </a:cubicBezTo>
                <a:cubicBezTo>
                  <a:pt x="756" y="519"/>
                  <a:pt x="767" y="515"/>
                  <a:pt x="777" y="510"/>
                </a:cubicBezTo>
                <a:close/>
                <a:moveTo>
                  <a:pt x="670" y="610"/>
                </a:moveTo>
                <a:cubicBezTo>
                  <a:pt x="646" y="610"/>
                  <a:pt x="646" y="610"/>
                  <a:pt x="646" y="610"/>
                </a:cubicBezTo>
                <a:cubicBezTo>
                  <a:pt x="643" y="591"/>
                  <a:pt x="643" y="591"/>
                  <a:pt x="643" y="591"/>
                </a:cubicBezTo>
                <a:cubicBezTo>
                  <a:pt x="636" y="610"/>
                  <a:pt x="636" y="610"/>
                  <a:pt x="636" y="610"/>
                </a:cubicBezTo>
                <a:cubicBezTo>
                  <a:pt x="609" y="610"/>
                  <a:pt x="609" y="610"/>
                  <a:pt x="609" y="610"/>
                </a:cubicBezTo>
                <a:cubicBezTo>
                  <a:pt x="618" y="590"/>
                  <a:pt x="625" y="569"/>
                  <a:pt x="631" y="548"/>
                </a:cubicBezTo>
                <a:cubicBezTo>
                  <a:pt x="639" y="547"/>
                  <a:pt x="647" y="546"/>
                  <a:pt x="655" y="545"/>
                </a:cubicBezTo>
                <a:cubicBezTo>
                  <a:pt x="659" y="566"/>
                  <a:pt x="659" y="566"/>
                  <a:pt x="659" y="566"/>
                </a:cubicBezTo>
                <a:cubicBezTo>
                  <a:pt x="668" y="543"/>
                  <a:pt x="668" y="543"/>
                  <a:pt x="668" y="543"/>
                </a:cubicBezTo>
                <a:cubicBezTo>
                  <a:pt x="677" y="542"/>
                  <a:pt x="686" y="540"/>
                  <a:pt x="695" y="538"/>
                </a:cubicBezTo>
                <a:cubicBezTo>
                  <a:pt x="670" y="610"/>
                  <a:pt x="670" y="610"/>
                  <a:pt x="670" y="610"/>
                </a:cubicBezTo>
                <a:close/>
                <a:moveTo>
                  <a:pt x="583" y="261"/>
                </a:moveTo>
                <a:cubicBezTo>
                  <a:pt x="614" y="317"/>
                  <a:pt x="632" y="381"/>
                  <a:pt x="632" y="449"/>
                </a:cubicBezTo>
                <a:cubicBezTo>
                  <a:pt x="632" y="507"/>
                  <a:pt x="619" y="561"/>
                  <a:pt x="597" y="610"/>
                </a:cubicBezTo>
                <a:cubicBezTo>
                  <a:pt x="295" y="610"/>
                  <a:pt x="295" y="610"/>
                  <a:pt x="295" y="610"/>
                </a:cubicBezTo>
                <a:cubicBezTo>
                  <a:pt x="277" y="610"/>
                  <a:pt x="237" y="574"/>
                  <a:pt x="236" y="549"/>
                </a:cubicBezTo>
                <a:cubicBezTo>
                  <a:pt x="256" y="549"/>
                  <a:pt x="256" y="549"/>
                  <a:pt x="256" y="549"/>
                </a:cubicBezTo>
                <a:cubicBezTo>
                  <a:pt x="256" y="549"/>
                  <a:pt x="256" y="549"/>
                  <a:pt x="256" y="549"/>
                </a:cubicBezTo>
                <a:cubicBezTo>
                  <a:pt x="268" y="557"/>
                  <a:pt x="282" y="561"/>
                  <a:pt x="297" y="561"/>
                </a:cubicBezTo>
                <a:cubicBezTo>
                  <a:pt x="321" y="561"/>
                  <a:pt x="342" y="550"/>
                  <a:pt x="355" y="533"/>
                </a:cubicBezTo>
                <a:cubicBezTo>
                  <a:pt x="359" y="529"/>
                  <a:pt x="359" y="529"/>
                  <a:pt x="359" y="529"/>
                </a:cubicBezTo>
                <a:cubicBezTo>
                  <a:pt x="377" y="509"/>
                  <a:pt x="378" y="478"/>
                  <a:pt x="378" y="449"/>
                </a:cubicBezTo>
                <a:cubicBezTo>
                  <a:pt x="378" y="418"/>
                  <a:pt x="371" y="390"/>
                  <a:pt x="357" y="364"/>
                </a:cubicBezTo>
                <a:cubicBezTo>
                  <a:pt x="583" y="261"/>
                  <a:pt x="583" y="261"/>
                  <a:pt x="583" y="261"/>
                </a:cubicBezTo>
                <a:close/>
                <a:moveTo>
                  <a:pt x="500" y="481"/>
                </a:moveTo>
                <a:cubicBezTo>
                  <a:pt x="525" y="481"/>
                  <a:pt x="525" y="481"/>
                  <a:pt x="525" y="481"/>
                </a:cubicBezTo>
                <a:cubicBezTo>
                  <a:pt x="525" y="481"/>
                  <a:pt x="525" y="481"/>
                  <a:pt x="525" y="481"/>
                </a:cubicBezTo>
                <a:cubicBezTo>
                  <a:pt x="525" y="491"/>
                  <a:pt x="525" y="491"/>
                  <a:pt x="525" y="491"/>
                </a:cubicBezTo>
                <a:cubicBezTo>
                  <a:pt x="500" y="491"/>
                  <a:pt x="500" y="491"/>
                  <a:pt x="500" y="491"/>
                </a:cubicBezTo>
                <a:cubicBezTo>
                  <a:pt x="500" y="491"/>
                  <a:pt x="500" y="491"/>
                  <a:pt x="500" y="491"/>
                </a:cubicBezTo>
                <a:cubicBezTo>
                  <a:pt x="481" y="491"/>
                  <a:pt x="481" y="491"/>
                  <a:pt x="481" y="491"/>
                </a:cubicBezTo>
                <a:cubicBezTo>
                  <a:pt x="481" y="491"/>
                  <a:pt x="481" y="491"/>
                  <a:pt x="481" y="491"/>
                </a:cubicBezTo>
                <a:cubicBezTo>
                  <a:pt x="481" y="481"/>
                  <a:pt x="481" y="481"/>
                  <a:pt x="481" y="481"/>
                </a:cubicBezTo>
                <a:cubicBezTo>
                  <a:pt x="500" y="481"/>
                  <a:pt x="500" y="481"/>
                  <a:pt x="500" y="481"/>
                </a:cubicBezTo>
                <a:close/>
                <a:moveTo>
                  <a:pt x="503" y="371"/>
                </a:moveTo>
                <a:cubicBezTo>
                  <a:pt x="506" y="371"/>
                  <a:pt x="510" y="371"/>
                  <a:pt x="513" y="372"/>
                </a:cubicBezTo>
                <a:cubicBezTo>
                  <a:pt x="513" y="372"/>
                  <a:pt x="513" y="372"/>
                  <a:pt x="513" y="372"/>
                </a:cubicBezTo>
                <a:cubicBezTo>
                  <a:pt x="513" y="392"/>
                  <a:pt x="513" y="392"/>
                  <a:pt x="513" y="392"/>
                </a:cubicBezTo>
                <a:cubicBezTo>
                  <a:pt x="513" y="392"/>
                  <a:pt x="513" y="392"/>
                  <a:pt x="513" y="392"/>
                </a:cubicBezTo>
                <a:cubicBezTo>
                  <a:pt x="513" y="396"/>
                  <a:pt x="513" y="396"/>
                  <a:pt x="513" y="396"/>
                </a:cubicBezTo>
                <a:cubicBezTo>
                  <a:pt x="513" y="403"/>
                  <a:pt x="513" y="403"/>
                  <a:pt x="513" y="403"/>
                </a:cubicBezTo>
                <a:cubicBezTo>
                  <a:pt x="513" y="407"/>
                  <a:pt x="513" y="407"/>
                  <a:pt x="513" y="407"/>
                </a:cubicBezTo>
                <a:cubicBezTo>
                  <a:pt x="551" y="407"/>
                  <a:pt x="551" y="407"/>
                  <a:pt x="551" y="407"/>
                </a:cubicBezTo>
                <a:cubicBezTo>
                  <a:pt x="543" y="401"/>
                  <a:pt x="534" y="397"/>
                  <a:pt x="525" y="395"/>
                </a:cubicBezTo>
                <a:cubicBezTo>
                  <a:pt x="525" y="394"/>
                  <a:pt x="525" y="394"/>
                  <a:pt x="525" y="394"/>
                </a:cubicBezTo>
                <a:cubicBezTo>
                  <a:pt x="524" y="394"/>
                  <a:pt x="523" y="394"/>
                  <a:pt x="521" y="393"/>
                </a:cubicBezTo>
                <a:cubicBezTo>
                  <a:pt x="521" y="373"/>
                  <a:pt x="521" y="373"/>
                  <a:pt x="521" y="373"/>
                </a:cubicBezTo>
                <a:cubicBezTo>
                  <a:pt x="523" y="373"/>
                  <a:pt x="524" y="373"/>
                  <a:pt x="525" y="374"/>
                </a:cubicBezTo>
                <a:cubicBezTo>
                  <a:pt x="525" y="374"/>
                  <a:pt x="525" y="374"/>
                  <a:pt x="525" y="374"/>
                </a:cubicBezTo>
                <a:cubicBezTo>
                  <a:pt x="554" y="380"/>
                  <a:pt x="578" y="399"/>
                  <a:pt x="591" y="424"/>
                </a:cubicBezTo>
                <a:cubicBezTo>
                  <a:pt x="591" y="424"/>
                  <a:pt x="591" y="424"/>
                  <a:pt x="591" y="424"/>
                </a:cubicBezTo>
                <a:cubicBezTo>
                  <a:pt x="568" y="424"/>
                  <a:pt x="568" y="424"/>
                  <a:pt x="568" y="424"/>
                </a:cubicBezTo>
                <a:cubicBezTo>
                  <a:pt x="567" y="424"/>
                  <a:pt x="567" y="424"/>
                  <a:pt x="567" y="424"/>
                </a:cubicBezTo>
                <a:cubicBezTo>
                  <a:pt x="524" y="424"/>
                  <a:pt x="524" y="424"/>
                  <a:pt x="524" y="424"/>
                </a:cubicBezTo>
                <a:cubicBezTo>
                  <a:pt x="513" y="424"/>
                  <a:pt x="513" y="424"/>
                  <a:pt x="513" y="424"/>
                </a:cubicBezTo>
                <a:cubicBezTo>
                  <a:pt x="513" y="436"/>
                  <a:pt x="513" y="436"/>
                  <a:pt x="513" y="436"/>
                </a:cubicBezTo>
                <a:cubicBezTo>
                  <a:pt x="513" y="464"/>
                  <a:pt x="513" y="464"/>
                  <a:pt x="513" y="464"/>
                </a:cubicBezTo>
                <a:cubicBezTo>
                  <a:pt x="525" y="464"/>
                  <a:pt x="525" y="464"/>
                  <a:pt x="525" y="464"/>
                </a:cubicBezTo>
                <a:cubicBezTo>
                  <a:pt x="525" y="452"/>
                  <a:pt x="525" y="452"/>
                  <a:pt x="525" y="452"/>
                </a:cubicBezTo>
                <a:cubicBezTo>
                  <a:pt x="525" y="436"/>
                  <a:pt x="525" y="436"/>
                  <a:pt x="525" y="436"/>
                </a:cubicBezTo>
                <a:cubicBezTo>
                  <a:pt x="542" y="436"/>
                  <a:pt x="542" y="436"/>
                  <a:pt x="542" y="436"/>
                </a:cubicBezTo>
                <a:cubicBezTo>
                  <a:pt x="575" y="436"/>
                  <a:pt x="575" y="436"/>
                  <a:pt x="575" y="436"/>
                </a:cubicBezTo>
                <a:cubicBezTo>
                  <a:pt x="575" y="436"/>
                  <a:pt x="575" y="436"/>
                  <a:pt x="575" y="436"/>
                </a:cubicBezTo>
                <a:cubicBezTo>
                  <a:pt x="597" y="436"/>
                  <a:pt x="597" y="436"/>
                  <a:pt x="597" y="436"/>
                </a:cubicBezTo>
                <a:cubicBezTo>
                  <a:pt x="597" y="436"/>
                  <a:pt x="597" y="436"/>
                  <a:pt x="597" y="436"/>
                </a:cubicBezTo>
                <a:cubicBezTo>
                  <a:pt x="599" y="441"/>
                  <a:pt x="600" y="447"/>
                  <a:pt x="601" y="452"/>
                </a:cubicBezTo>
                <a:cubicBezTo>
                  <a:pt x="601" y="452"/>
                  <a:pt x="601" y="452"/>
                  <a:pt x="601" y="452"/>
                </a:cubicBezTo>
                <a:cubicBezTo>
                  <a:pt x="581" y="452"/>
                  <a:pt x="581" y="452"/>
                  <a:pt x="581" y="452"/>
                </a:cubicBezTo>
                <a:cubicBezTo>
                  <a:pt x="581" y="452"/>
                  <a:pt x="581" y="452"/>
                  <a:pt x="581" y="452"/>
                </a:cubicBezTo>
                <a:cubicBezTo>
                  <a:pt x="542" y="452"/>
                  <a:pt x="542" y="452"/>
                  <a:pt x="542" y="452"/>
                </a:cubicBezTo>
                <a:cubicBezTo>
                  <a:pt x="542" y="464"/>
                  <a:pt x="542" y="464"/>
                  <a:pt x="542" y="464"/>
                </a:cubicBezTo>
                <a:cubicBezTo>
                  <a:pt x="583" y="464"/>
                  <a:pt x="583" y="464"/>
                  <a:pt x="583" y="464"/>
                </a:cubicBezTo>
                <a:cubicBezTo>
                  <a:pt x="583" y="464"/>
                  <a:pt x="583" y="464"/>
                  <a:pt x="583" y="464"/>
                </a:cubicBezTo>
                <a:cubicBezTo>
                  <a:pt x="603" y="464"/>
                  <a:pt x="603" y="464"/>
                  <a:pt x="603" y="464"/>
                </a:cubicBezTo>
                <a:cubicBezTo>
                  <a:pt x="603" y="464"/>
                  <a:pt x="603" y="464"/>
                  <a:pt x="603" y="464"/>
                </a:cubicBezTo>
                <a:cubicBezTo>
                  <a:pt x="603" y="466"/>
                  <a:pt x="603" y="469"/>
                  <a:pt x="603" y="471"/>
                </a:cubicBezTo>
                <a:cubicBezTo>
                  <a:pt x="603" y="475"/>
                  <a:pt x="603" y="478"/>
                  <a:pt x="603" y="482"/>
                </a:cubicBezTo>
                <a:cubicBezTo>
                  <a:pt x="603" y="482"/>
                  <a:pt x="603" y="482"/>
                  <a:pt x="603" y="482"/>
                </a:cubicBezTo>
                <a:cubicBezTo>
                  <a:pt x="602" y="485"/>
                  <a:pt x="602" y="488"/>
                  <a:pt x="601" y="492"/>
                </a:cubicBezTo>
                <a:cubicBezTo>
                  <a:pt x="601" y="492"/>
                  <a:pt x="601" y="492"/>
                  <a:pt x="601" y="492"/>
                </a:cubicBezTo>
                <a:cubicBezTo>
                  <a:pt x="601" y="492"/>
                  <a:pt x="601" y="493"/>
                  <a:pt x="601" y="494"/>
                </a:cubicBezTo>
                <a:cubicBezTo>
                  <a:pt x="601" y="494"/>
                  <a:pt x="601" y="494"/>
                  <a:pt x="601" y="494"/>
                </a:cubicBezTo>
                <a:cubicBezTo>
                  <a:pt x="600" y="495"/>
                  <a:pt x="600" y="496"/>
                  <a:pt x="600" y="496"/>
                </a:cubicBezTo>
                <a:cubicBezTo>
                  <a:pt x="600" y="497"/>
                  <a:pt x="600" y="497"/>
                  <a:pt x="600" y="497"/>
                </a:cubicBezTo>
                <a:cubicBezTo>
                  <a:pt x="599" y="500"/>
                  <a:pt x="598" y="503"/>
                  <a:pt x="597" y="506"/>
                </a:cubicBezTo>
                <a:cubicBezTo>
                  <a:pt x="597" y="506"/>
                  <a:pt x="597" y="506"/>
                  <a:pt x="597" y="506"/>
                </a:cubicBezTo>
                <a:cubicBezTo>
                  <a:pt x="597" y="507"/>
                  <a:pt x="597" y="507"/>
                  <a:pt x="596" y="508"/>
                </a:cubicBezTo>
                <a:cubicBezTo>
                  <a:pt x="596" y="508"/>
                  <a:pt x="596" y="508"/>
                  <a:pt x="596" y="508"/>
                </a:cubicBezTo>
                <a:cubicBezTo>
                  <a:pt x="596" y="509"/>
                  <a:pt x="596" y="510"/>
                  <a:pt x="595" y="510"/>
                </a:cubicBezTo>
                <a:cubicBezTo>
                  <a:pt x="595" y="511"/>
                  <a:pt x="595" y="511"/>
                  <a:pt x="595" y="511"/>
                </a:cubicBezTo>
                <a:cubicBezTo>
                  <a:pt x="595" y="511"/>
                  <a:pt x="595" y="512"/>
                  <a:pt x="594" y="512"/>
                </a:cubicBezTo>
                <a:cubicBezTo>
                  <a:pt x="594" y="513"/>
                  <a:pt x="594" y="513"/>
                  <a:pt x="594" y="513"/>
                </a:cubicBezTo>
                <a:cubicBezTo>
                  <a:pt x="594" y="513"/>
                  <a:pt x="594" y="514"/>
                  <a:pt x="593" y="515"/>
                </a:cubicBezTo>
                <a:cubicBezTo>
                  <a:pt x="593" y="515"/>
                  <a:pt x="593" y="515"/>
                  <a:pt x="593" y="515"/>
                </a:cubicBezTo>
                <a:cubicBezTo>
                  <a:pt x="593" y="516"/>
                  <a:pt x="592" y="518"/>
                  <a:pt x="591" y="519"/>
                </a:cubicBezTo>
                <a:cubicBezTo>
                  <a:pt x="591" y="520"/>
                  <a:pt x="591" y="520"/>
                  <a:pt x="591" y="520"/>
                </a:cubicBezTo>
                <a:cubicBezTo>
                  <a:pt x="591" y="520"/>
                  <a:pt x="590" y="521"/>
                  <a:pt x="590" y="521"/>
                </a:cubicBezTo>
                <a:cubicBezTo>
                  <a:pt x="590" y="522"/>
                  <a:pt x="590" y="522"/>
                  <a:pt x="590" y="522"/>
                </a:cubicBezTo>
                <a:cubicBezTo>
                  <a:pt x="589" y="522"/>
                  <a:pt x="589" y="523"/>
                  <a:pt x="589" y="523"/>
                </a:cubicBezTo>
                <a:cubicBezTo>
                  <a:pt x="588" y="524"/>
                  <a:pt x="588" y="524"/>
                  <a:pt x="588" y="524"/>
                </a:cubicBezTo>
                <a:cubicBezTo>
                  <a:pt x="588" y="524"/>
                  <a:pt x="588" y="525"/>
                  <a:pt x="588" y="525"/>
                </a:cubicBezTo>
                <a:cubicBezTo>
                  <a:pt x="587" y="526"/>
                  <a:pt x="587" y="526"/>
                  <a:pt x="587" y="526"/>
                </a:cubicBezTo>
                <a:cubicBezTo>
                  <a:pt x="587" y="526"/>
                  <a:pt x="587" y="526"/>
                  <a:pt x="586" y="527"/>
                </a:cubicBezTo>
                <a:cubicBezTo>
                  <a:pt x="586" y="527"/>
                  <a:pt x="586" y="527"/>
                  <a:pt x="586" y="528"/>
                </a:cubicBezTo>
                <a:cubicBezTo>
                  <a:pt x="586" y="528"/>
                  <a:pt x="585" y="529"/>
                  <a:pt x="585" y="529"/>
                </a:cubicBezTo>
                <a:cubicBezTo>
                  <a:pt x="585" y="530"/>
                  <a:pt x="585" y="530"/>
                  <a:pt x="585" y="530"/>
                </a:cubicBezTo>
                <a:cubicBezTo>
                  <a:pt x="584" y="530"/>
                  <a:pt x="584" y="531"/>
                  <a:pt x="583" y="531"/>
                </a:cubicBezTo>
                <a:cubicBezTo>
                  <a:pt x="583" y="531"/>
                  <a:pt x="583" y="532"/>
                  <a:pt x="583" y="532"/>
                </a:cubicBezTo>
                <a:cubicBezTo>
                  <a:pt x="583" y="532"/>
                  <a:pt x="582" y="533"/>
                  <a:pt x="582" y="533"/>
                </a:cubicBezTo>
                <a:cubicBezTo>
                  <a:pt x="581" y="534"/>
                  <a:pt x="581" y="534"/>
                  <a:pt x="581" y="534"/>
                </a:cubicBezTo>
                <a:cubicBezTo>
                  <a:pt x="581" y="534"/>
                  <a:pt x="581" y="534"/>
                  <a:pt x="581" y="535"/>
                </a:cubicBezTo>
                <a:cubicBezTo>
                  <a:pt x="580" y="536"/>
                  <a:pt x="580" y="536"/>
                  <a:pt x="580" y="536"/>
                </a:cubicBezTo>
                <a:cubicBezTo>
                  <a:pt x="580" y="536"/>
                  <a:pt x="579" y="536"/>
                  <a:pt x="579" y="537"/>
                </a:cubicBezTo>
                <a:cubicBezTo>
                  <a:pt x="579" y="537"/>
                  <a:pt x="579" y="537"/>
                  <a:pt x="578" y="537"/>
                </a:cubicBezTo>
                <a:cubicBezTo>
                  <a:pt x="578" y="538"/>
                  <a:pt x="578" y="538"/>
                  <a:pt x="578" y="538"/>
                </a:cubicBezTo>
                <a:cubicBezTo>
                  <a:pt x="577" y="538"/>
                  <a:pt x="577" y="539"/>
                  <a:pt x="577" y="539"/>
                </a:cubicBezTo>
                <a:cubicBezTo>
                  <a:pt x="577" y="539"/>
                  <a:pt x="577" y="539"/>
                  <a:pt x="577" y="539"/>
                </a:cubicBezTo>
                <a:cubicBezTo>
                  <a:pt x="575" y="541"/>
                  <a:pt x="574" y="542"/>
                  <a:pt x="573" y="543"/>
                </a:cubicBezTo>
                <a:cubicBezTo>
                  <a:pt x="572" y="544"/>
                  <a:pt x="572" y="544"/>
                  <a:pt x="572" y="544"/>
                </a:cubicBezTo>
                <a:cubicBezTo>
                  <a:pt x="572" y="544"/>
                  <a:pt x="572" y="544"/>
                  <a:pt x="571" y="545"/>
                </a:cubicBezTo>
                <a:cubicBezTo>
                  <a:pt x="571" y="545"/>
                  <a:pt x="571" y="545"/>
                  <a:pt x="571" y="545"/>
                </a:cubicBezTo>
                <a:cubicBezTo>
                  <a:pt x="571" y="545"/>
                  <a:pt x="570" y="546"/>
                  <a:pt x="570" y="546"/>
                </a:cubicBezTo>
                <a:cubicBezTo>
                  <a:pt x="569" y="547"/>
                  <a:pt x="569" y="547"/>
                  <a:pt x="569" y="547"/>
                </a:cubicBezTo>
                <a:cubicBezTo>
                  <a:pt x="569" y="547"/>
                  <a:pt x="568" y="547"/>
                  <a:pt x="568" y="548"/>
                </a:cubicBezTo>
                <a:cubicBezTo>
                  <a:pt x="568" y="548"/>
                  <a:pt x="568" y="548"/>
                  <a:pt x="568" y="548"/>
                </a:cubicBezTo>
                <a:cubicBezTo>
                  <a:pt x="567" y="548"/>
                  <a:pt x="567" y="549"/>
                  <a:pt x="566" y="549"/>
                </a:cubicBezTo>
                <a:cubicBezTo>
                  <a:pt x="566" y="549"/>
                  <a:pt x="566" y="549"/>
                  <a:pt x="566" y="549"/>
                </a:cubicBezTo>
                <a:cubicBezTo>
                  <a:pt x="565" y="550"/>
                  <a:pt x="563" y="552"/>
                  <a:pt x="562" y="553"/>
                </a:cubicBezTo>
                <a:cubicBezTo>
                  <a:pt x="561" y="553"/>
                  <a:pt x="561" y="553"/>
                  <a:pt x="561" y="553"/>
                </a:cubicBezTo>
                <a:cubicBezTo>
                  <a:pt x="561" y="553"/>
                  <a:pt x="561" y="553"/>
                  <a:pt x="560" y="554"/>
                </a:cubicBezTo>
                <a:cubicBezTo>
                  <a:pt x="560" y="554"/>
                  <a:pt x="560" y="554"/>
                  <a:pt x="560" y="554"/>
                </a:cubicBezTo>
                <a:cubicBezTo>
                  <a:pt x="559" y="554"/>
                  <a:pt x="559" y="555"/>
                  <a:pt x="558" y="555"/>
                </a:cubicBezTo>
                <a:cubicBezTo>
                  <a:pt x="558" y="555"/>
                  <a:pt x="558" y="555"/>
                  <a:pt x="558" y="555"/>
                </a:cubicBezTo>
                <a:cubicBezTo>
                  <a:pt x="557" y="556"/>
                  <a:pt x="557" y="556"/>
                  <a:pt x="557" y="556"/>
                </a:cubicBezTo>
                <a:cubicBezTo>
                  <a:pt x="556" y="557"/>
                  <a:pt x="556" y="557"/>
                  <a:pt x="556" y="557"/>
                </a:cubicBezTo>
                <a:cubicBezTo>
                  <a:pt x="555" y="557"/>
                  <a:pt x="555" y="557"/>
                  <a:pt x="555" y="557"/>
                </a:cubicBezTo>
                <a:cubicBezTo>
                  <a:pt x="554" y="558"/>
                  <a:pt x="554" y="558"/>
                  <a:pt x="554" y="558"/>
                </a:cubicBezTo>
                <a:cubicBezTo>
                  <a:pt x="552" y="559"/>
                  <a:pt x="551" y="559"/>
                  <a:pt x="549" y="560"/>
                </a:cubicBezTo>
                <a:cubicBezTo>
                  <a:pt x="549" y="561"/>
                  <a:pt x="549" y="561"/>
                  <a:pt x="549" y="561"/>
                </a:cubicBezTo>
                <a:cubicBezTo>
                  <a:pt x="548" y="561"/>
                  <a:pt x="548" y="561"/>
                  <a:pt x="547" y="561"/>
                </a:cubicBezTo>
                <a:cubicBezTo>
                  <a:pt x="547" y="561"/>
                  <a:pt x="547" y="561"/>
                  <a:pt x="547" y="561"/>
                </a:cubicBezTo>
                <a:cubicBezTo>
                  <a:pt x="547" y="562"/>
                  <a:pt x="546" y="562"/>
                  <a:pt x="546" y="562"/>
                </a:cubicBezTo>
                <a:cubicBezTo>
                  <a:pt x="545" y="562"/>
                  <a:pt x="545" y="562"/>
                  <a:pt x="545" y="562"/>
                </a:cubicBezTo>
                <a:cubicBezTo>
                  <a:pt x="544" y="563"/>
                  <a:pt x="544" y="563"/>
                  <a:pt x="544" y="563"/>
                </a:cubicBezTo>
                <a:cubicBezTo>
                  <a:pt x="543" y="563"/>
                  <a:pt x="543" y="563"/>
                  <a:pt x="543" y="563"/>
                </a:cubicBezTo>
                <a:cubicBezTo>
                  <a:pt x="543" y="564"/>
                  <a:pt x="542" y="564"/>
                  <a:pt x="542" y="564"/>
                </a:cubicBezTo>
                <a:cubicBezTo>
                  <a:pt x="541" y="564"/>
                  <a:pt x="541" y="564"/>
                  <a:pt x="541" y="564"/>
                </a:cubicBezTo>
                <a:cubicBezTo>
                  <a:pt x="540" y="564"/>
                  <a:pt x="540" y="565"/>
                  <a:pt x="539" y="565"/>
                </a:cubicBezTo>
                <a:cubicBezTo>
                  <a:pt x="539" y="565"/>
                  <a:pt x="539" y="565"/>
                  <a:pt x="539" y="565"/>
                </a:cubicBezTo>
                <a:cubicBezTo>
                  <a:pt x="538" y="566"/>
                  <a:pt x="536" y="566"/>
                  <a:pt x="534" y="567"/>
                </a:cubicBezTo>
                <a:cubicBezTo>
                  <a:pt x="534" y="567"/>
                  <a:pt x="534" y="567"/>
                  <a:pt x="533" y="567"/>
                </a:cubicBezTo>
                <a:cubicBezTo>
                  <a:pt x="533" y="567"/>
                  <a:pt x="532" y="567"/>
                  <a:pt x="532" y="567"/>
                </a:cubicBezTo>
                <a:cubicBezTo>
                  <a:pt x="531" y="568"/>
                  <a:pt x="531" y="568"/>
                  <a:pt x="531" y="568"/>
                </a:cubicBezTo>
                <a:cubicBezTo>
                  <a:pt x="531" y="568"/>
                  <a:pt x="530" y="568"/>
                  <a:pt x="530" y="568"/>
                </a:cubicBezTo>
                <a:cubicBezTo>
                  <a:pt x="529" y="568"/>
                  <a:pt x="529" y="568"/>
                  <a:pt x="529" y="568"/>
                </a:cubicBezTo>
                <a:cubicBezTo>
                  <a:pt x="528" y="568"/>
                  <a:pt x="528" y="568"/>
                  <a:pt x="528" y="569"/>
                </a:cubicBezTo>
                <a:cubicBezTo>
                  <a:pt x="527" y="569"/>
                  <a:pt x="527" y="569"/>
                  <a:pt x="526" y="569"/>
                </a:cubicBezTo>
                <a:cubicBezTo>
                  <a:pt x="526" y="569"/>
                  <a:pt x="526" y="569"/>
                  <a:pt x="525" y="569"/>
                </a:cubicBezTo>
                <a:cubicBezTo>
                  <a:pt x="525" y="569"/>
                  <a:pt x="525" y="569"/>
                  <a:pt x="525" y="569"/>
                </a:cubicBezTo>
                <a:cubicBezTo>
                  <a:pt x="525" y="569"/>
                  <a:pt x="525" y="569"/>
                  <a:pt x="525" y="569"/>
                </a:cubicBezTo>
                <a:cubicBezTo>
                  <a:pt x="524" y="569"/>
                  <a:pt x="523" y="570"/>
                  <a:pt x="521" y="570"/>
                </a:cubicBezTo>
                <a:cubicBezTo>
                  <a:pt x="521" y="550"/>
                  <a:pt x="521" y="550"/>
                  <a:pt x="521" y="550"/>
                </a:cubicBezTo>
                <a:cubicBezTo>
                  <a:pt x="523" y="549"/>
                  <a:pt x="524" y="549"/>
                  <a:pt x="525" y="549"/>
                </a:cubicBezTo>
                <a:cubicBezTo>
                  <a:pt x="525" y="548"/>
                  <a:pt x="525" y="548"/>
                  <a:pt x="525" y="548"/>
                </a:cubicBezTo>
                <a:cubicBezTo>
                  <a:pt x="556" y="540"/>
                  <a:pt x="579" y="513"/>
                  <a:pt x="583" y="481"/>
                </a:cubicBezTo>
                <a:cubicBezTo>
                  <a:pt x="542" y="481"/>
                  <a:pt x="542" y="481"/>
                  <a:pt x="542" y="481"/>
                </a:cubicBezTo>
                <a:cubicBezTo>
                  <a:pt x="542" y="491"/>
                  <a:pt x="542" y="491"/>
                  <a:pt x="542" y="491"/>
                </a:cubicBezTo>
                <a:cubicBezTo>
                  <a:pt x="568" y="491"/>
                  <a:pt x="568" y="491"/>
                  <a:pt x="568" y="491"/>
                </a:cubicBezTo>
                <a:cubicBezTo>
                  <a:pt x="566" y="497"/>
                  <a:pt x="563" y="503"/>
                  <a:pt x="559" y="509"/>
                </a:cubicBezTo>
                <a:cubicBezTo>
                  <a:pt x="513" y="509"/>
                  <a:pt x="513" y="509"/>
                  <a:pt x="513" y="509"/>
                </a:cubicBezTo>
                <a:cubicBezTo>
                  <a:pt x="513" y="518"/>
                  <a:pt x="513" y="518"/>
                  <a:pt x="513" y="518"/>
                </a:cubicBezTo>
                <a:cubicBezTo>
                  <a:pt x="550" y="518"/>
                  <a:pt x="550" y="518"/>
                  <a:pt x="550" y="518"/>
                </a:cubicBezTo>
                <a:cubicBezTo>
                  <a:pt x="540" y="528"/>
                  <a:pt x="528" y="535"/>
                  <a:pt x="513" y="537"/>
                </a:cubicBezTo>
                <a:cubicBezTo>
                  <a:pt x="513" y="539"/>
                  <a:pt x="513" y="539"/>
                  <a:pt x="513" y="539"/>
                </a:cubicBezTo>
                <a:cubicBezTo>
                  <a:pt x="513" y="548"/>
                  <a:pt x="513" y="548"/>
                  <a:pt x="513" y="548"/>
                </a:cubicBezTo>
                <a:cubicBezTo>
                  <a:pt x="513" y="551"/>
                  <a:pt x="513" y="551"/>
                  <a:pt x="513" y="551"/>
                </a:cubicBezTo>
                <a:cubicBezTo>
                  <a:pt x="513" y="551"/>
                  <a:pt x="513" y="551"/>
                  <a:pt x="513" y="551"/>
                </a:cubicBezTo>
                <a:cubicBezTo>
                  <a:pt x="513" y="571"/>
                  <a:pt x="513" y="571"/>
                  <a:pt x="513" y="571"/>
                </a:cubicBezTo>
                <a:cubicBezTo>
                  <a:pt x="513" y="571"/>
                  <a:pt x="513" y="571"/>
                  <a:pt x="513" y="571"/>
                </a:cubicBezTo>
                <a:cubicBezTo>
                  <a:pt x="510" y="571"/>
                  <a:pt x="506" y="572"/>
                  <a:pt x="503" y="572"/>
                </a:cubicBezTo>
                <a:cubicBezTo>
                  <a:pt x="500" y="572"/>
                  <a:pt x="496" y="571"/>
                  <a:pt x="493" y="571"/>
                </a:cubicBezTo>
                <a:cubicBezTo>
                  <a:pt x="493" y="571"/>
                  <a:pt x="493" y="571"/>
                  <a:pt x="493" y="571"/>
                </a:cubicBezTo>
                <a:cubicBezTo>
                  <a:pt x="493" y="551"/>
                  <a:pt x="493" y="551"/>
                  <a:pt x="493" y="551"/>
                </a:cubicBezTo>
                <a:cubicBezTo>
                  <a:pt x="493" y="551"/>
                  <a:pt x="493" y="551"/>
                  <a:pt x="493" y="551"/>
                </a:cubicBezTo>
                <a:cubicBezTo>
                  <a:pt x="493" y="548"/>
                  <a:pt x="493" y="548"/>
                  <a:pt x="493" y="548"/>
                </a:cubicBezTo>
                <a:cubicBezTo>
                  <a:pt x="493" y="544"/>
                  <a:pt x="493" y="544"/>
                  <a:pt x="493" y="544"/>
                </a:cubicBezTo>
                <a:cubicBezTo>
                  <a:pt x="493" y="537"/>
                  <a:pt x="493" y="537"/>
                  <a:pt x="493" y="537"/>
                </a:cubicBezTo>
                <a:cubicBezTo>
                  <a:pt x="478" y="535"/>
                  <a:pt x="465" y="528"/>
                  <a:pt x="455" y="518"/>
                </a:cubicBezTo>
                <a:cubicBezTo>
                  <a:pt x="493" y="518"/>
                  <a:pt x="493" y="518"/>
                  <a:pt x="493" y="518"/>
                </a:cubicBezTo>
                <a:cubicBezTo>
                  <a:pt x="493" y="509"/>
                  <a:pt x="493" y="509"/>
                  <a:pt x="493" y="509"/>
                </a:cubicBezTo>
                <a:cubicBezTo>
                  <a:pt x="447" y="509"/>
                  <a:pt x="447" y="509"/>
                  <a:pt x="447" y="509"/>
                </a:cubicBezTo>
                <a:cubicBezTo>
                  <a:pt x="443" y="503"/>
                  <a:pt x="440" y="497"/>
                  <a:pt x="438" y="491"/>
                </a:cubicBezTo>
                <a:cubicBezTo>
                  <a:pt x="464" y="491"/>
                  <a:pt x="464" y="491"/>
                  <a:pt x="464" y="491"/>
                </a:cubicBezTo>
                <a:cubicBezTo>
                  <a:pt x="464" y="481"/>
                  <a:pt x="464" y="481"/>
                  <a:pt x="464" y="481"/>
                </a:cubicBezTo>
                <a:cubicBezTo>
                  <a:pt x="424" y="481"/>
                  <a:pt x="424" y="481"/>
                  <a:pt x="424" y="481"/>
                </a:cubicBezTo>
                <a:cubicBezTo>
                  <a:pt x="427" y="513"/>
                  <a:pt x="450" y="540"/>
                  <a:pt x="481" y="548"/>
                </a:cubicBezTo>
                <a:cubicBezTo>
                  <a:pt x="481" y="549"/>
                  <a:pt x="481" y="549"/>
                  <a:pt x="481" y="549"/>
                </a:cubicBezTo>
                <a:cubicBezTo>
                  <a:pt x="482" y="549"/>
                  <a:pt x="484" y="549"/>
                  <a:pt x="485" y="550"/>
                </a:cubicBezTo>
                <a:cubicBezTo>
                  <a:pt x="485" y="570"/>
                  <a:pt x="485" y="570"/>
                  <a:pt x="485" y="570"/>
                </a:cubicBezTo>
                <a:cubicBezTo>
                  <a:pt x="484" y="570"/>
                  <a:pt x="482" y="569"/>
                  <a:pt x="481" y="569"/>
                </a:cubicBezTo>
                <a:cubicBezTo>
                  <a:pt x="481" y="569"/>
                  <a:pt x="481" y="569"/>
                  <a:pt x="481" y="569"/>
                </a:cubicBezTo>
                <a:cubicBezTo>
                  <a:pt x="480" y="569"/>
                  <a:pt x="479" y="569"/>
                  <a:pt x="478" y="568"/>
                </a:cubicBezTo>
                <a:cubicBezTo>
                  <a:pt x="478" y="568"/>
                  <a:pt x="478" y="568"/>
                  <a:pt x="478" y="568"/>
                </a:cubicBezTo>
                <a:cubicBezTo>
                  <a:pt x="477" y="568"/>
                  <a:pt x="476" y="568"/>
                  <a:pt x="476" y="568"/>
                </a:cubicBezTo>
                <a:cubicBezTo>
                  <a:pt x="476" y="568"/>
                  <a:pt x="476" y="568"/>
                  <a:pt x="476" y="568"/>
                </a:cubicBezTo>
                <a:cubicBezTo>
                  <a:pt x="475" y="568"/>
                  <a:pt x="474" y="567"/>
                  <a:pt x="473" y="567"/>
                </a:cubicBezTo>
                <a:cubicBezTo>
                  <a:pt x="473" y="567"/>
                  <a:pt x="473" y="567"/>
                  <a:pt x="473" y="567"/>
                </a:cubicBezTo>
                <a:cubicBezTo>
                  <a:pt x="470" y="566"/>
                  <a:pt x="467" y="565"/>
                  <a:pt x="464" y="564"/>
                </a:cubicBezTo>
                <a:cubicBezTo>
                  <a:pt x="464" y="564"/>
                  <a:pt x="464" y="564"/>
                  <a:pt x="464" y="564"/>
                </a:cubicBezTo>
                <a:cubicBezTo>
                  <a:pt x="428" y="549"/>
                  <a:pt x="403" y="513"/>
                  <a:pt x="403" y="471"/>
                </a:cubicBezTo>
                <a:cubicBezTo>
                  <a:pt x="403" y="469"/>
                  <a:pt x="403" y="466"/>
                  <a:pt x="403" y="464"/>
                </a:cubicBezTo>
                <a:cubicBezTo>
                  <a:pt x="403" y="464"/>
                  <a:pt x="403" y="464"/>
                  <a:pt x="403" y="464"/>
                </a:cubicBezTo>
                <a:cubicBezTo>
                  <a:pt x="423" y="464"/>
                  <a:pt x="423" y="464"/>
                  <a:pt x="423" y="464"/>
                </a:cubicBezTo>
                <a:cubicBezTo>
                  <a:pt x="423" y="464"/>
                  <a:pt x="423" y="464"/>
                  <a:pt x="423" y="464"/>
                </a:cubicBezTo>
                <a:cubicBezTo>
                  <a:pt x="464" y="464"/>
                  <a:pt x="464" y="464"/>
                  <a:pt x="464" y="464"/>
                </a:cubicBezTo>
                <a:cubicBezTo>
                  <a:pt x="464" y="452"/>
                  <a:pt x="464" y="452"/>
                  <a:pt x="464" y="452"/>
                </a:cubicBezTo>
                <a:cubicBezTo>
                  <a:pt x="425" y="452"/>
                  <a:pt x="425" y="452"/>
                  <a:pt x="425" y="452"/>
                </a:cubicBezTo>
                <a:cubicBezTo>
                  <a:pt x="425" y="452"/>
                  <a:pt x="425" y="452"/>
                  <a:pt x="425" y="452"/>
                </a:cubicBezTo>
                <a:cubicBezTo>
                  <a:pt x="405" y="452"/>
                  <a:pt x="405" y="452"/>
                  <a:pt x="405" y="452"/>
                </a:cubicBezTo>
                <a:cubicBezTo>
                  <a:pt x="405" y="452"/>
                  <a:pt x="405" y="452"/>
                  <a:pt x="405" y="452"/>
                </a:cubicBezTo>
                <a:cubicBezTo>
                  <a:pt x="406" y="447"/>
                  <a:pt x="407" y="441"/>
                  <a:pt x="410" y="436"/>
                </a:cubicBezTo>
                <a:cubicBezTo>
                  <a:pt x="410" y="436"/>
                  <a:pt x="410" y="436"/>
                  <a:pt x="410" y="436"/>
                </a:cubicBezTo>
                <a:cubicBezTo>
                  <a:pt x="431" y="436"/>
                  <a:pt x="431" y="436"/>
                  <a:pt x="431" y="436"/>
                </a:cubicBezTo>
                <a:cubicBezTo>
                  <a:pt x="432" y="436"/>
                  <a:pt x="432" y="436"/>
                  <a:pt x="432" y="436"/>
                </a:cubicBezTo>
                <a:cubicBezTo>
                  <a:pt x="464" y="436"/>
                  <a:pt x="464" y="436"/>
                  <a:pt x="464" y="436"/>
                </a:cubicBezTo>
                <a:cubicBezTo>
                  <a:pt x="479" y="436"/>
                  <a:pt x="479" y="436"/>
                  <a:pt x="479" y="436"/>
                </a:cubicBezTo>
                <a:cubicBezTo>
                  <a:pt x="481" y="436"/>
                  <a:pt x="481" y="436"/>
                  <a:pt x="481" y="436"/>
                </a:cubicBezTo>
                <a:cubicBezTo>
                  <a:pt x="481" y="452"/>
                  <a:pt x="481" y="452"/>
                  <a:pt x="481" y="452"/>
                </a:cubicBezTo>
                <a:cubicBezTo>
                  <a:pt x="481" y="464"/>
                  <a:pt x="481" y="464"/>
                  <a:pt x="481" y="464"/>
                </a:cubicBezTo>
                <a:cubicBezTo>
                  <a:pt x="493" y="464"/>
                  <a:pt x="493" y="464"/>
                  <a:pt x="493" y="464"/>
                </a:cubicBezTo>
                <a:cubicBezTo>
                  <a:pt x="493" y="436"/>
                  <a:pt x="493" y="436"/>
                  <a:pt x="493" y="436"/>
                </a:cubicBezTo>
                <a:cubicBezTo>
                  <a:pt x="493" y="424"/>
                  <a:pt x="493" y="424"/>
                  <a:pt x="493" y="424"/>
                </a:cubicBezTo>
                <a:cubicBezTo>
                  <a:pt x="479" y="424"/>
                  <a:pt x="479" y="424"/>
                  <a:pt x="479" y="424"/>
                </a:cubicBezTo>
                <a:cubicBezTo>
                  <a:pt x="439" y="424"/>
                  <a:pt x="439" y="424"/>
                  <a:pt x="439" y="424"/>
                </a:cubicBezTo>
                <a:cubicBezTo>
                  <a:pt x="439" y="424"/>
                  <a:pt x="439" y="424"/>
                  <a:pt x="439" y="424"/>
                </a:cubicBezTo>
                <a:cubicBezTo>
                  <a:pt x="415" y="424"/>
                  <a:pt x="415" y="424"/>
                  <a:pt x="415" y="424"/>
                </a:cubicBezTo>
                <a:cubicBezTo>
                  <a:pt x="415" y="424"/>
                  <a:pt x="415" y="424"/>
                  <a:pt x="415" y="424"/>
                </a:cubicBezTo>
                <a:cubicBezTo>
                  <a:pt x="428" y="399"/>
                  <a:pt x="452" y="380"/>
                  <a:pt x="481" y="374"/>
                </a:cubicBezTo>
                <a:cubicBezTo>
                  <a:pt x="481" y="374"/>
                  <a:pt x="481" y="374"/>
                  <a:pt x="481" y="374"/>
                </a:cubicBezTo>
                <a:cubicBezTo>
                  <a:pt x="482" y="373"/>
                  <a:pt x="484" y="373"/>
                  <a:pt x="485" y="373"/>
                </a:cubicBezTo>
                <a:cubicBezTo>
                  <a:pt x="485" y="393"/>
                  <a:pt x="485" y="393"/>
                  <a:pt x="485" y="393"/>
                </a:cubicBezTo>
                <a:cubicBezTo>
                  <a:pt x="484" y="394"/>
                  <a:pt x="482" y="394"/>
                  <a:pt x="481" y="394"/>
                </a:cubicBezTo>
                <a:cubicBezTo>
                  <a:pt x="481" y="395"/>
                  <a:pt x="481" y="395"/>
                  <a:pt x="481" y="395"/>
                </a:cubicBezTo>
                <a:cubicBezTo>
                  <a:pt x="472" y="397"/>
                  <a:pt x="463" y="401"/>
                  <a:pt x="456" y="407"/>
                </a:cubicBezTo>
                <a:cubicBezTo>
                  <a:pt x="493" y="407"/>
                  <a:pt x="493" y="407"/>
                  <a:pt x="493" y="407"/>
                </a:cubicBezTo>
                <a:cubicBezTo>
                  <a:pt x="493" y="401"/>
                  <a:pt x="493" y="401"/>
                  <a:pt x="493" y="401"/>
                </a:cubicBezTo>
                <a:cubicBezTo>
                  <a:pt x="493" y="396"/>
                  <a:pt x="493" y="396"/>
                  <a:pt x="493" y="396"/>
                </a:cubicBezTo>
                <a:cubicBezTo>
                  <a:pt x="493" y="392"/>
                  <a:pt x="493" y="392"/>
                  <a:pt x="493" y="392"/>
                </a:cubicBezTo>
                <a:cubicBezTo>
                  <a:pt x="493" y="392"/>
                  <a:pt x="493" y="392"/>
                  <a:pt x="493" y="392"/>
                </a:cubicBezTo>
                <a:cubicBezTo>
                  <a:pt x="493" y="372"/>
                  <a:pt x="493" y="372"/>
                  <a:pt x="493" y="372"/>
                </a:cubicBezTo>
                <a:cubicBezTo>
                  <a:pt x="493" y="372"/>
                  <a:pt x="493" y="372"/>
                  <a:pt x="493" y="372"/>
                </a:cubicBezTo>
                <a:cubicBezTo>
                  <a:pt x="496" y="371"/>
                  <a:pt x="500" y="371"/>
                  <a:pt x="503" y="371"/>
                </a:cubicBezTo>
                <a:close/>
                <a:moveTo>
                  <a:pt x="107" y="485"/>
                </a:moveTo>
                <a:cubicBezTo>
                  <a:pt x="116" y="485"/>
                  <a:pt x="122" y="491"/>
                  <a:pt x="122" y="500"/>
                </a:cubicBezTo>
                <a:cubicBezTo>
                  <a:pt x="122" y="508"/>
                  <a:pt x="116" y="515"/>
                  <a:pt x="107" y="515"/>
                </a:cubicBezTo>
                <a:cubicBezTo>
                  <a:pt x="99" y="515"/>
                  <a:pt x="92" y="508"/>
                  <a:pt x="92" y="500"/>
                </a:cubicBezTo>
                <a:cubicBezTo>
                  <a:pt x="92" y="491"/>
                  <a:pt x="99" y="485"/>
                  <a:pt x="107" y="485"/>
                </a:cubicBezTo>
                <a:close/>
                <a:moveTo>
                  <a:pt x="899" y="485"/>
                </a:moveTo>
                <a:cubicBezTo>
                  <a:pt x="907" y="485"/>
                  <a:pt x="914" y="491"/>
                  <a:pt x="914" y="500"/>
                </a:cubicBezTo>
                <a:cubicBezTo>
                  <a:pt x="914" y="508"/>
                  <a:pt x="907" y="515"/>
                  <a:pt x="899" y="515"/>
                </a:cubicBezTo>
                <a:cubicBezTo>
                  <a:pt x="891" y="515"/>
                  <a:pt x="884" y="508"/>
                  <a:pt x="884" y="500"/>
                </a:cubicBezTo>
                <a:cubicBezTo>
                  <a:pt x="884" y="491"/>
                  <a:pt x="891" y="485"/>
                  <a:pt x="899" y="485"/>
                </a:cubicBezTo>
                <a:close/>
                <a:moveTo>
                  <a:pt x="143" y="603"/>
                </a:moveTo>
                <a:cubicBezTo>
                  <a:pt x="145" y="603"/>
                  <a:pt x="145" y="603"/>
                  <a:pt x="145" y="603"/>
                </a:cubicBezTo>
                <a:cubicBezTo>
                  <a:pt x="153" y="628"/>
                  <a:pt x="153" y="628"/>
                  <a:pt x="153" y="628"/>
                </a:cubicBezTo>
                <a:cubicBezTo>
                  <a:pt x="151" y="629"/>
                  <a:pt x="151" y="629"/>
                  <a:pt x="151" y="629"/>
                </a:cubicBezTo>
                <a:cubicBezTo>
                  <a:pt x="151" y="627"/>
                  <a:pt x="151" y="627"/>
                  <a:pt x="151" y="627"/>
                </a:cubicBezTo>
                <a:cubicBezTo>
                  <a:pt x="150" y="624"/>
                  <a:pt x="149" y="623"/>
                  <a:pt x="147" y="622"/>
                </a:cubicBezTo>
                <a:cubicBezTo>
                  <a:pt x="146" y="622"/>
                  <a:pt x="143" y="622"/>
                  <a:pt x="140" y="623"/>
                </a:cubicBezTo>
                <a:cubicBezTo>
                  <a:pt x="110" y="633"/>
                  <a:pt x="110" y="633"/>
                  <a:pt x="110" y="633"/>
                </a:cubicBezTo>
                <a:cubicBezTo>
                  <a:pt x="106" y="634"/>
                  <a:pt x="102" y="635"/>
                  <a:pt x="99" y="635"/>
                </a:cubicBezTo>
                <a:cubicBezTo>
                  <a:pt x="96" y="635"/>
                  <a:pt x="93" y="634"/>
                  <a:pt x="90" y="632"/>
                </a:cubicBezTo>
                <a:cubicBezTo>
                  <a:pt x="87" y="630"/>
                  <a:pt x="85" y="628"/>
                  <a:pt x="84" y="624"/>
                </a:cubicBezTo>
                <a:cubicBezTo>
                  <a:pt x="83" y="622"/>
                  <a:pt x="83" y="619"/>
                  <a:pt x="84" y="617"/>
                </a:cubicBezTo>
                <a:cubicBezTo>
                  <a:pt x="85" y="615"/>
                  <a:pt x="86" y="614"/>
                  <a:pt x="88" y="613"/>
                </a:cubicBezTo>
                <a:cubicBezTo>
                  <a:pt x="89" y="613"/>
                  <a:pt x="91" y="613"/>
                  <a:pt x="92" y="613"/>
                </a:cubicBezTo>
                <a:cubicBezTo>
                  <a:pt x="93" y="614"/>
                  <a:pt x="94" y="615"/>
                  <a:pt x="94" y="616"/>
                </a:cubicBezTo>
                <a:cubicBezTo>
                  <a:pt x="94" y="617"/>
                  <a:pt x="94" y="618"/>
                  <a:pt x="94" y="619"/>
                </a:cubicBezTo>
                <a:cubicBezTo>
                  <a:pt x="94" y="620"/>
                  <a:pt x="92" y="621"/>
                  <a:pt x="90" y="623"/>
                </a:cubicBezTo>
                <a:cubicBezTo>
                  <a:pt x="89" y="625"/>
                  <a:pt x="88" y="626"/>
                  <a:pt x="88" y="627"/>
                </a:cubicBezTo>
                <a:cubicBezTo>
                  <a:pt x="89" y="628"/>
                  <a:pt x="89" y="628"/>
                  <a:pt x="91" y="629"/>
                </a:cubicBezTo>
                <a:cubicBezTo>
                  <a:pt x="92" y="629"/>
                  <a:pt x="94" y="629"/>
                  <a:pt x="96" y="628"/>
                </a:cubicBezTo>
                <a:cubicBezTo>
                  <a:pt x="137" y="615"/>
                  <a:pt x="137" y="615"/>
                  <a:pt x="137" y="615"/>
                </a:cubicBezTo>
                <a:cubicBezTo>
                  <a:pt x="140" y="614"/>
                  <a:pt x="142" y="613"/>
                  <a:pt x="143" y="612"/>
                </a:cubicBezTo>
                <a:cubicBezTo>
                  <a:pt x="143" y="612"/>
                  <a:pt x="144" y="611"/>
                  <a:pt x="144" y="610"/>
                </a:cubicBezTo>
                <a:cubicBezTo>
                  <a:pt x="144" y="608"/>
                  <a:pt x="144" y="607"/>
                  <a:pt x="144" y="605"/>
                </a:cubicBezTo>
                <a:cubicBezTo>
                  <a:pt x="143" y="603"/>
                  <a:pt x="143" y="603"/>
                  <a:pt x="143" y="603"/>
                </a:cubicBezTo>
                <a:close/>
                <a:moveTo>
                  <a:pt x="113" y="691"/>
                </a:moveTo>
                <a:cubicBezTo>
                  <a:pt x="112" y="692"/>
                  <a:pt x="112" y="692"/>
                  <a:pt x="112" y="692"/>
                </a:cubicBezTo>
                <a:cubicBezTo>
                  <a:pt x="101" y="667"/>
                  <a:pt x="101" y="667"/>
                  <a:pt x="101" y="667"/>
                </a:cubicBezTo>
                <a:cubicBezTo>
                  <a:pt x="102" y="667"/>
                  <a:pt x="102" y="667"/>
                  <a:pt x="102" y="667"/>
                </a:cubicBezTo>
                <a:cubicBezTo>
                  <a:pt x="103" y="669"/>
                  <a:pt x="103" y="669"/>
                  <a:pt x="103" y="669"/>
                </a:cubicBezTo>
                <a:cubicBezTo>
                  <a:pt x="104" y="671"/>
                  <a:pt x="106" y="673"/>
                  <a:pt x="108" y="673"/>
                </a:cubicBezTo>
                <a:cubicBezTo>
                  <a:pt x="109" y="673"/>
                  <a:pt x="111" y="673"/>
                  <a:pt x="115" y="671"/>
                </a:cubicBezTo>
                <a:cubicBezTo>
                  <a:pt x="152" y="655"/>
                  <a:pt x="152" y="655"/>
                  <a:pt x="152" y="655"/>
                </a:cubicBezTo>
                <a:cubicBezTo>
                  <a:pt x="155" y="653"/>
                  <a:pt x="156" y="652"/>
                  <a:pt x="157" y="652"/>
                </a:cubicBezTo>
                <a:cubicBezTo>
                  <a:pt x="158" y="651"/>
                  <a:pt x="158" y="650"/>
                  <a:pt x="158" y="649"/>
                </a:cubicBezTo>
                <a:cubicBezTo>
                  <a:pt x="158" y="647"/>
                  <a:pt x="158" y="646"/>
                  <a:pt x="158" y="645"/>
                </a:cubicBezTo>
                <a:cubicBezTo>
                  <a:pt x="157" y="643"/>
                  <a:pt x="157" y="643"/>
                  <a:pt x="157" y="643"/>
                </a:cubicBezTo>
                <a:cubicBezTo>
                  <a:pt x="158" y="642"/>
                  <a:pt x="158" y="642"/>
                  <a:pt x="158" y="642"/>
                </a:cubicBezTo>
                <a:cubicBezTo>
                  <a:pt x="169" y="667"/>
                  <a:pt x="169" y="667"/>
                  <a:pt x="169" y="667"/>
                </a:cubicBezTo>
                <a:cubicBezTo>
                  <a:pt x="168" y="667"/>
                  <a:pt x="168" y="667"/>
                  <a:pt x="168" y="667"/>
                </a:cubicBezTo>
                <a:cubicBezTo>
                  <a:pt x="167" y="665"/>
                  <a:pt x="167" y="665"/>
                  <a:pt x="167" y="665"/>
                </a:cubicBezTo>
                <a:cubicBezTo>
                  <a:pt x="166" y="663"/>
                  <a:pt x="164" y="661"/>
                  <a:pt x="162" y="661"/>
                </a:cubicBezTo>
                <a:cubicBezTo>
                  <a:pt x="161" y="661"/>
                  <a:pt x="159" y="661"/>
                  <a:pt x="155" y="663"/>
                </a:cubicBezTo>
                <a:cubicBezTo>
                  <a:pt x="118" y="679"/>
                  <a:pt x="118" y="679"/>
                  <a:pt x="118" y="679"/>
                </a:cubicBezTo>
                <a:cubicBezTo>
                  <a:pt x="115" y="681"/>
                  <a:pt x="114" y="682"/>
                  <a:pt x="113" y="682"/>
                </a:cubicBezTo>
                <a:cubicBezTo>
                  <a:pt x="112" y="683"/>
                  <a:pt x="112" y="684"/>
                  <a:pt x="112" y="685"/>
                </a:cubicBezTo>
                <a:cubicBezTo>
                  <a:pt x="112" y="686"/>
                  <a:pt x="112" y="688"/>
                  <a:pt x="112" y="689"/>
                </a:cubicBezTo>
                <a:cubicBezTo>
                  <a:pt x="113" y="691"/>
                  <a:pt x="113" y="691"/>
                  <a:pt x="113" y="691"/>
                </a:cubicBezTo>
                <a:close/>
                <a:moveTo>
                  <a:pt x="175" y="677"/>
                </a:moveTo>
                <a:cubicBezTo>
                  <a:pt x="184" y="691"/>
                  <a:pt x="184" y="691"/>
                  <a:pt x="184" y="691"/>
                </a:cubicBezTo>
                <a:cubicBezTo>
                  <a:pt x="164" y="749"/>
                  <a:pt x="164" y="749"/>
                  <a:pt x="164" y="749"/>
                </a:cubicBezTo>
                <a:cubicBezTo>
                  <a:pt x="195" y="729"/>
                  <a:pt x="195" y="729"/>
                  <a:pt x="195" y="729"/>
                </a:cubicBezTo>
                <a:cubicBezTo>
                  <a:pt x="198" y="727"/>
                  <a:pt x="200" y="726"/>
                  <a:pt x="200" y="724"/>
                </a:cubicBezTo>
                <a:cubicBezTo>
                  <a:pt x="201" y="723"/>
                  <a:pt x="200" y="721"/>
                  <a:pt x="199" y="719"/>
                </a:cubicBezTo>
                <a:cubicBezTo>
                  <a:pt x="198" y="717"/>
                  <a:pt x="198" y="717"/>
                  <a:pt x="198" y="717"/>
                </a:cubicBezTo>
                <a:cubicBezTo>
                  <a:pt x="199" y="716"/>
                  <a:pt x="199" y="716"/>
                  <a:pt x="199" y="716"/>
                </a:cubicBezTo>
                <a:cubicBezTo>
                  <a:pt x="211" y="735"/>
                  <a:pt x="211" y="735"/>
                  <a:pt x="211" y="735"/>
                </a:cubicBezTo>
                <a:cubicBezTo>
                  <a:pt x="209" y="735"/>
                  <a:pt x="209" y="735"/>
                  <a:pt x="209" y="735"/>
                </a:cubicBezTo>
                <a:cubicBezTo>
                  <a:pt x="208" y="734"/>
                  <a:pt x="208" y="734"/>
                  <a:pt x="208" y="734"/>
                </a:cubicBezTo>
                <a:cubicBezTo>
                  <a:pt x="207" y="731"/>
                  <a:pt x="205" y="730"/>
                  <a:pt x="203" y="730"/>
                </a:cubicBezTo>
                <a:cubicBezTo>
                  <a:pt x="202" y="730"/>
                  <a:pt x="200" y="731"/>
                  <a:pt x="197" y="733"/>
                </a:cubicBezTo>
                <a:cubicBezTo>
                  <a:pt x="152" y="761"/>
                  <a:pt x="152" y="761"/>
                  <a:pt x="152" y="761"/>
                </a:cubicBezTo>
                <a:cubicBezTo>
                  <a:pt x="151" y="759"/>
                  <a:pt x="151" y="759"/>
                  <a:pt x="151" y="759"/>
                </a:cubicBezTo>
                <a:cubicBezTo>
                  <a:pt x="172" y="697"/>
                  <a:pt x="172" y="697"/>
                  <a:pt x="172" y="697"/>
                </a:cubicBezTo>
                <a:cubicBezTo>
                  <a:pt x="139" y="718"/>
                  <a:pt x="139" y="718"/>
                  <a:pt x="139" y="718"/>
                </a:cubicBezTo>
                <a:cubicBezTo>
                  <a:pt x="136" y="720"/>
                  <a:pt x="134" y="722"/>
                  <a:pt x="134" y="723"/>
                </a:cubicBezTo>
                <a:cubicBezTo>
                  <a:pt x="133" y="725"/>
                  <a:pt x="134" y="726"/>
                  <a:pt x="135" y="728"/>
                </a:cubicBezTo>
                <a:cubicBezTo>
                  <a:pt x="136" y="730"/>
                  <a:pt x="136" y="730"/>
                  <a:pt x="136" y="730"/>
                </a:cubicBezTo>
                <a:cubicBezTo>
                  <a:pt x="135" y="731"/>
                  <a:pt x="135" y="731"/>
                  <a:pt x="135" y="731"/>
                </a:cubicBezTo>
                <a:cubicBezTo>
                  <a:pt x="123" y="713"/>
                  <a:pt x="123" y="713"/>
                  <a:pt x="123" y="713"/>
                </a:cubicBezTo>
                <a:cubicBezTo>
                  <a:pt x="125" y="712"/>
                  <a:pt x="125" y="712"/>
                  <a:pt x="125" y="712"/>
                </a:cubicBezTo>
                <a:cubicBezTo>
                  <a:pt x="126" y="714"/>
                  <a:pt x="126" y="714"/>
                  <a:pt x="126" y="714"/>
                </a:cubicBezTo>
                <a:cubicBezTo>
                  <a:pt x="127" y="716"/>
                  <a:pt x="129" y="717"/>
                  <a:pt x="131" y="717"/>
                </a:cubicBezTo>
                <a:cubicBezTo>
                  <a:pt x="132" y="717"/>
                  <a:pt x="134" y="716"/>
                  <a:pt x="137" y="715"/>
                </a:cubicBezTo>
                <a:cubicBezTo>
                  <a:pt x="174" y="691"/>
                  <a:pt x="174" y="691"/>
                  <a:pt x="174" y="691"/>
                </a:cubicBezTo>
                <a:cubicBezTo>
                  <a:pt x="175" y="689"/>
                  <a:pt x="175" y="687"/>
                  <a:pt x="175" y="686"/>
                </a:cubicBezTo>
                <a:cubicBezTo>
                  <a:pt x="176" y="684"/>
                  <a:pt x="175" y="683"/>
                  <a:pt x="175" y="681"/>
                </a:cubicBezTo>
                <a:cubicBezTo>
                  <a:pt x="175" y="680"/>
                  <a:pt x="174" y="679"/>
                  <a:pt x="173" y="677"/>
                </a:cubicBezTo>
                <a:cubicBezTo>
                  <a:pt x="175" y="677"/>
                  <a:pt x="175" y="677"/>
                  <a:pt x="175" y="677"/>
                </a:cubicBezTo>
                <a:close/>
                <a:moveTo>
                  <a:pt x="216" y="799"/>
                </a:moveTo>
                <a:cubicBezTo>
                  <a:pt x="199" y="782"/>
                  <a:pt x="199" y="782"/>
                  <a:pt x="199" y="782"/>
                </a:cubicBezTo>
                <a:cubicBezTo>
                  <a:pt x="189" y="786"/>
                  <a:pt x="189" y="786"/>
                  <a:pt x="189" y="786"/>
                </a:cubicBezTo>
                <a:cubicBezTo>
                  <a:pt x="186" y="787"/>
                  <a:pt x="185" y="788"/>
                  <a:pt x="184" y="789"/>
                </a:cubicBezTo>
                <a:cubicBezTo>
                  <a:pt x="183" y="790"/>
                  <a:pt x="183" y="791"/>
                  <a:pt x="183" y="792"/>
                </a:cubicBezTo>
                <a:cubicBezTo>
                  <a:pt x="183" y="793"/>
                  <a:pt x="184" y="795"/>
                  <a:pt x="186" y="797"/>
                </a:cubicBezTo>
                <a:cubicBezTo>
                  <a:pt x="185" y="798"/>
                  <a:pt x="185" y="798"/>
                  <a:pt x="185" y="798"/>
                </a:cubicBezTo>
                <a:cubicBezTo>
                  <a:pt x="171" y="784"/>
                  <a:pt x="171" y="784"/>
                  <a:pt x="171" y="784"/>
                </a:cubicBezTo>
                <a:cubicBezTo>
                  <a:pt x="172" y="783"/>
                  <a:pt x="172" y="783"/>
                  <a:pt x="172" y="783"/>
                </a:cubicBezTo>
                <a:cubicBezTo>
                  <a:pt x="174" y="785"/>
                  <a:pt x="176" y="785"/>
                  <a:pt x="177" y="785"/>
                </a:cubicBezTo>
                <a:cubicBezTo>
                  <a:pt x="179" y="785"/>
                  <a:pt x="183" y="785"/>
                  <a:pt x="187" y="783"/>
                </a:cubicBezTo>
                <a:cubicBezTo>
                  <a:pt x="239" y="761"/>
                  <a:pt x="239" y="761"/>
                  <a:pt x="239" y="761"/>
                </a:cubicBezTo>
                <a:cubicBezTo>
                  <a:pt x="240" y="762"/>
                  <a:pt x="240" y="762"/>
                  <a:pt x="240" y="762"/>
                </a:cubicBezTo>
                <a:cubicBezTo>
                  <a:pt x="220" y="815"/>
                  <a:pt x="220" y="815"/>
                  <a:pt x="220" y="815"/>
                </a:cubicBezTo>
                <a:cubicBezTo>
                  <a:pt x="218" y="819"/>
                  <a:pt x="217" y="822"/>
                  <a:pt x="217" y="824"/>
                </a:cubicBezTo>
                <a:cubicBezTo>
                  <a:pt x="217" y="826"/>
                  <a:pt x="218" y="828"/>
                  <a:pt x="220" y="830"/>
                </a:cubicBezTo>
                <a:cubicBezTo>
                  <a:pt x="219" y="831"/>
                  <a:pt x="219" y="831"/>
                  <a:pt x="219" y="831"/>
                </a:cubicBezTo>
                <a:cubicBezTo>
                  <a:pt x="201" y="814"/>
                  <a:pt x="201" y="814"/>
                  <a:pt x="201" y="814"/>
                </a:cubicBezTo>
                <a:cubicBezTo>
                  <a:pt x="202" y="812"/>
                  <a:pt x="202" y="812"/>
                  <a:pt x="202" y="812"/>
                </a:cubicBezTo>
                <a:cubicBezTo>
                  <a:pt x="204" y="814"/>
                  <a:pt x="206" y="815"/>
                  <a:pt x="207" y="815"/>
                </a:cubicBezTo>
                <a:cubicBezTo>
                  <a:pt x="208" y="815"/>
                  <a:pt x="209" y="815"/>
                  <a:pt x="210" y="814"/>
                </a:cubicBezTo>
                <a:cubicBezTo>
                  <a:pt x="211" y="813"/>
                  <a:pt x="212" y="811"/>
                  <a:pt x="213" y="808"/>
                </a:cubicBezTo>
                <a:cubicBezTo>
                  <a:pt x="216" y="799"/>
                  <a:pt x="216" y="799"/>
                  <a:pt x="216" y="799"/>
                </a:cubicBezTo>
                <a:close/>
                <a:moveTo>
                  <a:pt x="218" y="796"/>
                </a:moveTo>
                <a:cubicBezTo>
                  <a:pt x="228" y="770"/>
                  <a:pt x="228" y="770"/>
                  <a:pt x="228" y="770"/>
                </a:cubicBezTo>
                <a:cubicBezTo>
                  <a:pt x="202" y="781"/>
                  <a:pt x="202" y="781"/>
                  <a:pt x="202" y="781"/>
                </a:cubicBezTo>
                <a:cubicBezTo>
                  <a:pt x="218" y="796"/>
                  <a:pt x="218" y="796"/>
                  <a:pt x="218" y="796"/>
                </a:cubicBezTo>
                <a:close/>
                <a:moveTo>
                  <a:pt x="267" y="791"/>
                </a:moveTo>
                <a:cubicBezTo>
                  <a:pt x="282" y="801"/>
                  <a:pt x="282" y="801"/>
                  <a:pt x="282" y="801"/>
                </a:cubicBezTo>
                <a:cubicBezTo>
                  <a:pt x="288" y="861"/>
                  <a:pt x="288" y="861"/>
                  <a:pt x="288" y="861"/>
                </a:cubicBezTo>
                <a:cubicBezTo>
                  <a:pt x="308" y="831"/>
                  <a:pt x="308" y="831"/>
                  <a:pt x="308" y="831"/>
                </a:cubicBezTo>
                <a:cubicBezTo>
                  <a:pt x="310" y="827"/>
                  <a:pt x="311" y="825"/>
                  <a:pt x="311" y="824"/>
                </a:cubicBezTo>
                <a:cubicBezTo>
                  <a:pt x="310" y="822"/>
                  <a:pt x="309" y="821"/>
                  <a:pt x="307" y="819"/>
                </a:cubicBezTo>
                <a:cubicBezTo>
                  <a:pt x="305" y="818"/>
                  <a:pt x="305" y="818"/>
                  <a:pt x="305" y="818"/>
                </a:cubicBezTo>
                <a:cubicBezTo>
                  <a:pt x="306" y="817"/>
                  <a:pt x="306" y="817"/>
                  <a:pt x="306" y="817"/>
                </a:cubicBezTo>
                <a:cubicBezTo>
                  <a:pt x="325" y="829"/>
                  <a:pt x="325" y="829"/>
                  <a:pt x="325" y="829"/>
                </a:cubicBezTo>
                <a:cubicBezTo>
                  <a:pt x="324" y="830"/>
                  <a:pt x="324" y="830"/>
                  <a:pt x="324" y="830"/>
                </a:cubicBezTo>
                <a:cubicBezTo>
                  <a:pt x="322" y="829"/>
                  <a:pt x="322" y="829"/>
                  <a:pt x="322" y="829"/>
                </a:cubicBezTo>
                <a:cubicBezTo>
                  <a:pt x="320" y="827"/>
                  <a:pt x="318" y="827"/>
                  <a:pt x="316" y="828"/>
                </a:cubicBezTo>
                <a:cubicBezTo>
                  <a:pt x="315" y="828"/>
                  <a:pt x="313" y="830"/>
                  <a:pt x="311" y="833"/>
                </a:cubicBezTo>
                <a:cubicBezTo>
                  <a:pt x="282" y="877"/>
                  <a:pt x="282" y="877"/>
                  <a:pt x="282" y="877"/>
                </a:cubicBezTo>
                <a:cubicBezTo>
                  <a:pt x="281" y="876"/>
                  <a:pt x="281" y="876"/>
                  <a:pt x="281" y="876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53" y="844"/>
                  <a:pt x="253" y="844"/>
                  <a:pt x="253" y="844"/>
                </a:cubicBezTo>
                <a:cubicBezTo>
                  <a:pt x="251" y="847"/>
                  <a:pt x="250" y="849"/>
                  <a:pt x="250" y="851"/>
                </a:cubicBezTo>
                <a:cubicBezTo>
                  <a:pt x="250" y="852"/>
                  <a:pt x="251" y="854"/>
                  <a:pt x="253" y="855"/>
                </a:cubicBezTo>
                <a:cubicBezTo>
                  <a:pt x="255" y="856"/>
                  <a:pt x="255" y="856"/>
                  <a:pt x="255" y="856"/>
                </a:cubicBezTo>
                <a:cubicBezTo>
                  <a:pt x="254" y="858"/>
                  <a:pt x="254" y="858"/>
                  <a:pt x="254" y="858"/>
                </a:cubicBezTo>
                <a:cubicBezTo>
                  <a:pt x="236" y="846"/>
                  <a:pt x="236" y="846"/>
                  <a:pt x="236" y="846"/>
                </a:cubicBezTo>
                <a:cubicBezTo>
                  <a:pt x="237" y="844"/>
                  <a:pt x="237" y="844"/>
                  <a:pt x="237" y="844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41" y="847"/>
                  <a:pt x="243" y="847"/>
                  <a:pt x="245" y="847"/>
                </a:cubicBezTo>
                <a:cubicBezTo>
                  <a:pt x="246" y="846"/>
                  <a:pt x="247" y="845"/>
                  <a:pt x="249" y="842"/>
                </a:cubicBezTo>
                <a:cubicBezTo>
                  <a:pt x="273" y="805"/>
                  <a:pt x="273" y="805"/>
                  <a:pt x="273" y="805"/>
                </a:cubicBezTo>
                <a:cubicBezTo>
                  <a:pt x="273" y="802"/>
                  <a:pt x="272" y="800"/>
                  <a:pt x="272" y="799"/>
                </a:cubicBezTo>
                <a:cubicBezTo>
                  <a:pt x="272" y="798"/>
                  <a:pt x="271" y="797"/>
                  <a:pt x="270" y="795"/>
                </a:cubicBezTo>
                <a:cubicBezTo>
                  <a:pt x="269" y="795"/>
                  <a:pt x="268" y="794"/>
                  <a:pt x="266" y="793"/>
                </a:cubicBezTo>
                <a:cubicBezTo>
                  <a:pt x="267" y="791"/>
                  <a:pt x="267" y="791"/>
                  <a:pt x="267" y="791"/>
                </a:cubicBezTo>
                <a:close/>
                <a:moveTo>
                  <a:pt x="388" y="857"/>
                </a:moveTo>
                <a:cubicBezTo>
                  <a:pt x="389" y="855"/>
                  <a:pt x="389" y="855"/>
                  <a:pt x="389" y="855"/>
                </a:cubicBezTo>
                <a:cubicBezTo>
                  <a:pt x="410" y="862"/>
                  <a:pt x="410" y="862"/>
                  <a:pt x="410" y="862"/>
                </a:cubicBezTo>
                <a:cubicBezTo>
                  <a:pt x="409" y="864"/>
                  <a:pt x="409" y="864"/>
                  <a:pt x="409" y="864"/>
                </a:cubicBezTo>
                <a:cubicBezTo>
                  <a:pt x="407" y="863"/>
                  <a:pt x="407" y="863"/>
                  <a:pt x="407" y="863"/>
                </a:cubicBezTo>
                <a:cubicBezTo>
                  <a:pt x="405" y="862"/>
                  <a:pt x="402" y="863"/>
                  <a:pt x="400" y="864"/>
                </a:cubicBezTo>
                <a:cubicBezTo>
                  <a:pt x="400" y="865"/>
                  <a:pt x="399" y="867"/>
                  <a:pt x="397" y="870"/>
                </a:cubicBezTo>
                <a:cubicBezTo>
                  <a:pt x="389" y="894"/>
                  <a:pt x="389" y="894"/>
                  <a:pt x="389" y="894"/>
                </a:cubicBezTo>
                <a:cubicBezTo>
                  <a:pt x="387" y="900"/>
                  <a:pt x="385" y="905"/>
                  <a:pt x="383" y="908"/>
                </a:cubicBezTo>
                <a:cubicBezTo>
                  <a:pt x="380" y="910"/>
                  <a:pt x="377" y="912"/>
                  <a:pt x="373" y="914"/>
                </a:cubicBezTo>
                <a:cubicBezTo>
                  <a:pt x="368" y="915"/>
                  <a:pt x="363" y="914"/>
                  <a:pt x="357" y="912"/>
                </a:cubicBezTo>
                <a:cubicBezTo>
                  <a:pt x="351" y="910"/>
                  <a:pt x="346" y="907"/>
                  <a:pt x="344" y="904"/>
                </a:cubicBezTo>
                <a:cubicBezTo>
                  <a:pt x="341" y="900"/>
                  <a:pt x="340" y="897"/>
                  <a:pt x="340" y="892"/>
                </a:cubicBezTo>
                <a:cubicBezTo>
                  <a:pt x="340" y="889"/>
                  <a:pt x="341" y="884"/>
                  <a:pt x="343" y="877"/>
                </a:cubicBezTo>
                <a:cubicBezTo>
                  <a:pt x="351" y="854"/>
                  <a:pt x="351" y="854"/>
                  <a:pt x="351" y="854"/>
                </a:cubicBezTo>
                <a:cubicBezTo>
                  <a:pt x="353" y="850"/>
                  <a:pt x="353" y="848"/>
                  <a:pt x="352" y="846"/>
                </a:cubicBezTo>
                <a:cubicBezTo>
                  <a:pt x="352" y="845"/>
                  <a:pt x="350" y="844"/>
                  <a:pt x="348" y="843"/>
                </a:cubicBezTo>
                <a:cubicBezTo>
                  <a:pt x="346" y="842"/>
                  <a:pt x="346" y="842"/>
                  <a:pt x="346" y="842"/>
                </a:cubicBezTo>
                <a:cubicBezTo>
                  <a:pt x="346" y="840"/>
                  <a:pt x="346" y="840"/>
                  <a:pt x="346" y="840"/>
                </a:cubicBezTo>
                <a:cubicBezTo>
                  <a:pt x="372" y="849"/>
                  <a:pt x="372" y="849"/>
                  <a:pt x="372" y="849"/>
                </a:cubicBezTo>
                <a:cubicBezTo>
                  <a:pt x="371" y="851"/>
                  <a:pt x="371" y="851"/>
                  <a:pt x="371" y="851"/>
                </a:cubicBezTo>
                <a:cubicBezTo>
                  <a:pt x="369" y="850"/>
                  <a:pt x="369" y="850"/>
                  <a:pt x="369" y="850"/>
                </a:cubicBezTo>
                <a:cubicBezTo>
                  <a:pt x="367" y="849"/>
                  <a:pt x="365" y="849"/>
                  <a:pt x="363" y="851"/>
                </a:cubicBezTo>
                <a:cubicBezTo>
                  <a:pt x="362" y="851"/>
                  <a:pt x="361" y="853"/>
                  <a:pt x="360" y="857"/>
                </a:cubicBezTo>
                <a:cubicBezTo>
                  <a:pt x="351" y="883"/>
                  <a:pt x="351" y="883"/>
                  <a:pt x="351" y="883"/>
                </a:cubicBezTo>
                <a:cubicBezTo>
                  <a:pt x="350" y="885"/>
                  <a:pt x="349" y="888"/>
                  <a:pt x="349" y="891"/>
                </a:cubicBezTo>
                <a:cubicBezTo>
                  <a:pt x="348" y="894"/>
                  <a:pt x="348" y="897"/>
                  <a:pt x="349" y="899"/>
                </a:cubicBezTo>
                <a:cubicBezTo>
                  <a:pt x="349" y="901"/>
                  <a:pt x="350" y="903"/>
                  <a:pt x="352" y="904"/>
                </a:cubicBezTo>
                <a:cubicBezTo>
                  <a:pt x="354" y="906"/>
                  <a:pt x="356" y="908"/>
                  <a:pt x="359" y="909"/>
                </a:cubicBezTo>
                <a:cubicBezTo>
                  <a:pt x="363" y="910"/>
                  <a:pt x="367" y="910"/>
                  <a:pt x="370" y="910"/>
                </a:cubicBezTo>
                <a:cubicBezTo>
                  <a:pt x="374" y="909"/>
                  <a:pt x="377" y="908"/>
                  <a:pt x="379" y="905"/>
                </a:cubicBezTo>
                <a:cubicBezTo>
                  <a:pt x="381" y="903"/>
                  <a:pt x="383" y="899"/>
                  <a:pt x="385" y="893"/>
                </a:cubicBezTo>
                <a:cubicBezTo>
                  <a:pt x="394" y="868"/>
                  <a:pt x="394" y="868"/>
                  <a:pt x="394" y="868"/>
                </a:cubicBezTo>
                <a:cubicBezTo>
                  <a:pt x="395" y="865"/>
                  <a:pt x="395" y="862"/>
                  <a:pt x="395" y="861"/>
                </a:cubicBezTo>
                <a:cubicBezTo>
                  <a:pt x="394" y="859"/>
                  <a:pt x="393" y="858"/>
                  <a:pt x="390" y="857"/>
                </a:cubicBezTo>
                <a:cubicBezTo>
                  <a:pt x="388" y="857"/>
                  <a:pt x="388" y="857"/>
                  <a:pt x="388" y="857"/>
                </a:cubicBezTo>
                <a:close/>
                <a:moveTo>
                  <a:pt x="417" y="864"/>
                </a:moveTo>
                <a:cubicBezTo>
                  <a:pt x="433" y="866"/>
                  <a:pt x="433" y="866"/>
                  <a:pt x="433" y="866"/>
                </a:cubicBezTo>
                <a:cubicBezTo>
                  <a:pt x="465" y="918"/>
                  <a:pt x="465" y="918"/>
                  <a:pt x="465" y="918"/>
                </a:cubicBezTo>
                <a:cubicBezTo>
                  <a:pt x="470" y="882"/>
                  <a:pt x="470" y="882"/>
                  <a:pt x="470" y="882"/>
                </a:cubicBezTo>
                <a:cubicBezTo>
                  <a:pt x="470" y="879"/>
                  <a:pt x="470" y="876"/>
                  <a:pt x="470" y="875"/>
                </a:cubicBezTo>
                <a:cubicBezTo>
                  <a:pt x="469" y="874"/>
                  <a:pt x="467" y="873"/>
                  <a:pt x="465" y="872"/>
                </a:cubicBezTo>
                <a:cubicBezTo>
                  <a:pt x="462" y="872"/>
                  <a:pt x="462" y="872"/>
                  <a:pt x="462" y="872"/>
                </a:cubicBezTo>
                <a:cubicBezTo>
                  <a:pt x="463" y="870"/>
                  <a:pt x="463" y="870"/>
                  <a:pt x="463" y="870"/>
                </a:cubicBezTo>
                <a:cubicBezTo>
                  <a:pt x="484" y="873"/>
                  <a:pt x="484" y="873"/>
                  <a:pt x="484" y="873"/>
                </a:cubicBezTo>
                <a:cubicBezTo>
                  <a:pt x="484" y="875"/>
                  <a:pt x="484" y="875"/>
                  <a:pt x="484" y="875"/>
                </a:cubicBezTo>
                <a:cubicBezTo>
                  <a:pt x="482" y="875"/>
                  <a:pt x="482" y="875"/>
                  <a:pt x="482" y="875"/>
                </a:cubicBezTo>
                <a:cubicBezTo>
                  <a:pt x="479" y="874"/>
                  <a:pt x="477" y="875"/>
                  <a:pt x="476" y="876"/>
                </a:cubicBezTo>
                <a:cubicBezTo>
                  <a:pt x="475" y="877"/>
                  <a:pt x="474" y="879"/>
                  <a:pt x="474" y="883"/>
                </a:cubicBezTo>
                <a:cubicBezTo>
                  <a:pt x="467" y="935"/>
                  <a:pt x="467" y="935"/>
                  <a:pt x="467" y="935"/>
                </a:cubicBezTo>
                <a:cubicBezTo>
                  <a:pt x="465" y="935"/>
                  <a:pt x="465" y="935"/>
                  <a:pt x="465" y="935"/>
                </a:cubicBezTo>
                <a:cubicBezTo>
                  <a:pt x="431" y="879"/>
                  <a:pt x="431" y="879"/>
                  <a:pt x="431" y="879"/>
                </a:cubicBezTo>
                <a:cubicBezTo>
                  <a:pt x="426" y="918"/>
                  <a:pt x="426" y="918"/>
                  <a:pt x="426" y="918"/>
                </a:cubicBezTo>
                <a:cubicBezTo>
                  <a:pt x="425" y="921"/>
                  <a:pt x="425" y="924"/>
                  <a:pt x="426" y="925"/>
                </a:cubicBezTo>
                <a:cubicBezTo>
                  <a:pt x="427" y="926"/>
                  <a:pt x="428" y="927"/>
                  <a:pt x="431" y="928"/>
                </a:cubicBezTo>
                <a:cubicBezTo>
                  <a:pt x="433" y="928"/>
                  <a:pt x="433" y="928"/>
                  <a:pt x="433" y="928"/>
                </a:cubicBezTo>
                <a:cubicBezTo>
                  <a:pt x="433" y="930"/>
                  <a:pt x="433" y="930"/>
                  <a:pt x="433" y="930"/>
                </a:cubicBezTo>
                <a:cubicBezTo>
                  <a:pt x="411" y="927"/>
                  <a:pt x="411" y="927"/>
                  <a:pt x="411" y="927"/>
                </a:cubicBezTo>
                <a:cubicBezTo>
                  <a:pt x="411" y="925"/>
                  <a:pt x="411" y="925"/>
                  <a:pt x="411" y="925"/>
                </a:cubicBezTo>
                <a:cubicBezTo>
                  <a:pt x="414" y="925"/>
                  <a:pt x="414" y="925"/>
                  <a:pt x="414" y="925"/>
                </a:cubicBezTo>
                <a:cubicBezTo>
                  <a:pt x="416" y="926"/>
                  <a:pt x="418" y="925"/>
                  <a:pt x="420" y="924"/>
                </a:cubicBezTo>
                <a:cubicBezTo>
                  <a:pt x="420" y="923"/>
                  <a:pt x="421" y="921"/>
                  <a:pt x="422" y="917"/>
                </a:cubicBezTo>
                <a:cubicBezTo>
                  <a:pt x="428" y="874"/>
                  <a:pt x="428" y="874"/>
                  <a:pt x="428" y="874"/>
                </a:cubicBezTo>
                <a:cubicBezTo>
                  <a:pt x="426" y="871"/>
                  <a:pt x="425" y="870"/>
                  <a:pt x="424" y="869"/>
                </a:cubicBezTo>
                <a:cubicBezTo>
                  <a:pt x="423" y="868"/>
                  <a:pt x="422" y="867"/>
                  <a:pt x="420" y="867"/>
                </a:cubicBezTo>
                <a:cubicBezTo>
                  <a:pt x="419" y="866"/>
                  <a:pt x="418" y="866"/>
                  <a:pt x="416" y="866"/>
                </a:cubicBezTo>
                <a:cubicBezTo>
                  <a:pt x="417" y="864"/>
                  <a:pt x="417" y="864"/>
                  <a:pt x="417" y="864"/>
                </a:cubicBezTo>
                <a:close/>
                <a:moveTo>
                  <a:pt x="525" y="933"/>
                </a:moveTo>
                <a:cubicBezTo>
                  <a:pt x="525" y="935"/>
                  <a:pt x="525" y="935"/>
                  <a:pt x="525" y="935"/>
                </a:cubicBezTo>
                <a:cubicBezTo>
                  <a:pt x="498" y="936"/>
                  <a:pt x="498" y="936"/>
                  <a:pt x="498" y="936"/>
                </a:cubicBezTo>
                <a:cubicBezTo>
                  <a:pt x="498" y="934"/>
                  <a:pt x="498" y="934"/>
                  <a:pt x="498" y="934"/>
                </a:cubicBezTo>
                <a:cubicBezTo>
                  <a:pt x="500" y="934"/>
                  <a:pt x="500" y="934"/>
                  <a:pt x="500" y="934"/>
                </a:cubicBezTo>
                <a:cubicBezTo>
                  <a:pt x="503" y="934"/>
                  <a:pt x="504" y="933"/>
                  <a:pt x="506" y="931"/>
                </a:cubicBezTo>
                <a:cubicBezTo>
                  <a:pt x="506" y="930"/>
                  <a:pt x="507" y="928"/>
                  <a:pt x="506" y="924"/>
                </a:cubicBezTo>
                <a:cubicBezTo>
                  <a:pt x="505" y="884"/>
                  <a:pt x="505" y="884"/>
                  <a:pt x="505" y="884"/>
                </a:cubicBezTo>
                <a:cubicBezTo>
                  <a:pt x="505" y="880"/>
                  <a:pt x="505" y="878"/>
                  <a:pt x="504" y="877"/>
                </a:cubicBezTo>
                <a:cubicBezTo>
                  <a:pt x="504" y="877"/>
                  <a:pt x="503" y="876"/>
                  <a:pt x="502" y="875"/>
                </a:cubicBezTo>
                <a:cubicBezTo>
                  <a:pt x="501" y="875"/>
                  <a:pt x="499" y="874"/>
                  <a:pt x="498" y="875"/>
                </a:cubicBezTo>
                <a:cubicBezTo>
                  <a:pt x="496" y="875"/>
                  <a:pt x="496" y="875"/>
                  <a:pt x="496" y="875"/>
                </a:cubicBezTo>
                <a:cubicBezTo>
                  <a:pt x="496" y="873"/>
                  <a:pt x="496" y="873"/>
                  <a:pt x="496" y="873"/>
                </a:cubicBezTo>
                <a:cubicBezTo>
                  <a:pt x="523" y="872"/>
                  <a:pt x="523" y="872"/>
                  <a:pt x="523" y="872"/>
                </a:cubicBezTo>
                <a:cubicBezTo>
                  <a:pt x="523" y="874"/>
                  <a:pt x="523" y="874"/>
                  <a:pt x="523" y="874"/>
                </a:cubicBezTo>
                <a:cubicBezTo>
                  <a:pt x="520" y="874"/>
                  <a:pt x="520" y="874"/>
                  <a:pt x="520" y="874"/>
                </a:cubicBezTo>
                <a:cubicBezTo>
                  <a:pt x="518" y="874"/>
                  <a:pt x="516" y="875"/>
                  <a:pt x="515" y="876"/>
                </a:cubicBezTo>
                <a:cubicBezTo>
                  <a:pt x="514" y="877"/>
                  <a:pt x="514" y="880"/>
                  <a:pt x="514" y="883"/>
                </a:cubicBezTo>
                <a:cubicBezTo>
                  <a:pt x="515" y="924"/>
                  <a:pt x="515" y="924"/>
                  <a:pt x="515" y="924"/>
                </a:cubicBezTo>
                <a:cubicBezTo>
                  <a:pt x="515" y="927"/>
                  <a:pt x="516" y="929"/>
                  <a:pt x="516" y="930"/>
                </a:cubicBezTo>
                <a:cubicBezTo>
                  <a:pt x="516" y="931"/>
                  <a:pt x="517" y="932"/>
                  <a:pt x="518" y="932"/>
                </a:cubicBezTo>
                <a:cubicBezTo>
                  <a:pt x="520" y="933"/>
                  <a:pt x="521" y="933"/>
                  <a:pt x="522" y="933"/>
                </a:cubicBezTo>
                <a:cubicBezTo>
                  <a:pt x="525" y="933"/>
                  <a:pt x="525" y="933"/>
                  <a:pt x="525" y="933"/>
                </a:cubicBezTo>
                <a:close/>
                <a:moveTo>
                  <a:pt x="601" y="861"/>
                </a:moveTo>
                <a:cubicBezTo>
                  <a:pt x="602" y="863"/>
                  <a:pt x="602" y="863"/>
                  <a:pt x="602" y="863"/>
                </a:cubicBezTo>
                <a:cubicBezTo>
                  <a:pt x="600" y="864"/>
                  <a:pt x="598" y="865"/>
                  <a:pt x="597" y="866"/>
                </a:cubicBezTo>
                <a:cubicBezTo>
                  <a:pt x="596" y="868"/>
                  <a:pt x="595" y="870"/>
                  <a:pt x="594" y="873"/>
                </a:cubicBezTo>
                <a:cubicBezTo>
                  <a:pt x="582" y="930"/>
                  <a:pt x="582" y="930"/>
                  <a:pt x="582" y="930"/>
                </a:cubicBezTo>
                <a:cubicBezTo>
                  <a:pt x="580" y="930"/>
                  <a:pt x="580" y="930"/>
                  <a:pt x="580" y="930"/>
                </a:cubicBezTo>
                <a:cubicBezTo>
                  <a:pt x="547" y="881"/>
                  <a:pt x="547" y="881"/>
                  <a:pt x="547" y="881"/>
                </a:cubicBezTo>
                <a:cubicBezTo>
                  <a:pt x="546" y="878"/>
                  <a:pt x="545" y="877"/>
                  <a:pt x="544" y="876"/>
                </a:cubicBezTo>
                <a:cubicBezTo>
                  <a:pt x="543" y="876"/>
                  <a:pt x="542" y="875"/>
                  <a:pt x="541" y="875"/>
                </a:cubicBezTo>
                <a:cubicBezTo>
                  <a:pt x="540" y="874"/>
                  <a:pt x="538" y="874"/>
                  <a:pt x="536" y="874"/>
                </a:cubicBezTo>
                <a:cubicBezTo>
                  <a:pt x="536" y="873"/>
                  <a:pt x="536" y="873"/>
                  <a:pt x="536" y="873"/>
                </a:cubicBezTo>
                <a:cubicBezTo>
                  <a:pt x="561" y="868"/>
                  <a:pt x="561" y="868"/>
                  <a:pt x="561" y="868"/>
                </a:cubicBezTo>
                <a:cubicBezTo>
                  <a:pt x="561" y="870"/>
                  <a:pt x="561" y="870"/>
                  <a:pt x="561" y="870"/>
                </a:cubicBezTo>
                <a:cubicBezTo>
                  <a:pt x="559" y="871"/>
                  <a:pt x="557" y="872"/>
                  <a:pt x="556" y="872"/>
                </a:cubicBezTo>
                <a:cubicBezTo>
                  <a:pt x="555" y="873"/>
                  <a:pt x="555" y="874"/>
                  <a:pt x="555" y="875"/>
                </a:cubicBezTo>
                <a:cubicBezTo>
                  <a:pt x="556" y="877"/>
                  <a:pt x="557" y="879"/>
                  <a:pt x="559" y="882"/>
                </a:cubicBezTo>
                <a:cubicBezTo>
                  <a:pt x="581" y="916"/>
                  <a:pt x="581" y="916"/>
                  <a:pt x="581" y="916"/>
                </a:cubicBezTo>
                <a:cubicBezTo>
                  <a:pt x="589" y="877"/>
                  <a:pt x="589" y="877"/>
                  <a:pt x="589" y="877"/>
                </a:cubicBezTo>
                <a:cubicBezTo>
                  <a:pt x="590" y="873"/>
                  <a:pt x="590" y="871"/>
                  <a:pt x="590" y="869"/>
                </a:cubicBezTo>
                <a:cubicBezTo>
                  <a:pt x="590" y="869"/>
                  <a:pt x="589" y="868"/>
                  <a:pt x="588" y="867"/>
                </a:cubicBezTo>
                <a:cubicBezTo>
                  <a:pt x="587" y="867"/>
                  <a:pt x="586" y="866"/>
                  <a:pt x="583" y="866"/>
                </a:cubicBezTo>
                <a:cubicBezTo>
                  <a:pt x="583" y="866"/>
                  <a:pt x="583" y="866"/>
                  <a:pt x="583" y="866"/>
                </a:cubicBezTo>
                <a:cubicBezTo>
                  <a:pt x="582" y="865"/>
                  <a:pt x="582" y="865"/>
                  <a:pt x="582" y="865"/>
                </a:cubicBezTo>
                <a:cubicBezTo>
                  <a:pt x="601" y="861"/>
                  <a:pt x="601" y="861"/>
                  <a:pt x="601" y="861"/>
                </a:cubicBezTo>
                <a:close/>
                <a:moveTo>
                  <a:pt x="629" y="855"/>
                </a:moveTo>
                <a:cubicBezTo>
                  <a:pt x="638" y="878"/>
                  <a:pt x="638" y="878"/>
                  <a:pt x="638" y="878"/>
                </a:cubicBezTo>
                <a:cubicBezTo>
                  <a:pt x="651" y="873"/>
                  <a:pt x="651" y="873"/>
                  <a:pt x="651" y="873"/>
                </a:cubicBezTo>
                <a:cubicBezTo>
                  <a:pt x="654" y="872"/>
                  <a:pt x="656" y="870"/>
                  <a:pt x="657" y="869"/>
                </a:cubicBezTo>
                <a:cubicBezTo>
                  <a:pt x="658" y="867"/>
                  <a:pt x="658" y="864"/>
                  <a:pt x="656" y="861"/>
                </a:cubicBezTo>
                <a:cubicBezTo>
                  <a:pt x="658" y="860"/>
                  <a:pt x="658" y="860"/>
                  <a:pt x="658" y="860"/>
                </a:cubicBezTo>
                <a:cubicBezTo>
                  <a:pt x="666" y="881"/>
                  <a:pt x="666" y="881"/>
                  <a:pt x="666" y="881"/>
                </a:cubicBezTo>
                <a:cubicBezTo>
                  <a:pt x="665" y="881"/>
                  <a:pt x="665" y="881"/>
                  <a:pt x="665" y="881"/>
                </a:cubicBezTo>
                <a:cubicBezTo>
                  <a:pt x="663" y="878"/>
                  <a:pt x="662" y="877"/>
                  <a:pt x="661" y="876"/>
                </a:cubicBezTo>
                <a:cubicBezTo>
                  <a:pt x="660" y="875"/>
                  <a:pt x="659" y="875"/>
                  <a:pt x="658" y="875"/>
                </a:cubicBezTo>
                <a:cubicBezTo>
                  <a:pt x="656" y="875"/>
                  <a:pt x="654" y="875"/>
                  <a:pt x="652" y="876"/>
                </a:cubicBezTo>
                <a:cubicBezTo>
                  <a:pt x="639" y="881"/>
                  <a:pt x="639" y="881"/>
                  <a:pt x="639" y="881"/>
                </a:cubicBezTo>
                <a:cubicBezTo>
                  <a:pt x="647" y="901"/>
                  <a:pt x="647" y="901"/>
                  <a:pt x="647" y="901"/>
                </a:cubicBezTo>
                <a:cubicBezTo>
                  <a:pt x="648" y="903"/>
                  <a:pt x="649" y="905"/>
                  <a:pt x="649" y="905"/>
                </a:cubicBezTo>
                <a:cubicBezTo>
                  <a:pt x="650" y="906"/>
                  <a:pt x="650" y="906"/>
                  <a:pt x="651" y="906"/>
                </a:cubicBezTo>
                <a:cubicBezTo>
                  <a:pt x="652" y="906"/>
                  <a:pt x="653" y="906"/>
                  <a:pt x="654" y="905"/>
                </a:cubicBezTo>
                <a:cubicBezTo>
                  <a:pt x="664" y="901"/>
                  <a:pt x="664" y="901"/>
                  <a:pt x="664" y="901"/>
                </a:cubicBezTo>
                <a:cubicBezTo>
                  <a:pt x="668" y="900"/>
                  <a:pt x="670" y="899"/>
                  <a:pt x="671" y="898"/>
                </a:cubicBezTo>
                <a:cubicBezTo>
                  <a:pt x="672" y="897"/>
                  <a:pt x="674" y="895"/>
                  <a:pt x="674" y="893"/>
                </a:cubicBezTo>
                <a:cubicBezTo>
                  <a:pt x="675" y="891"/>
                  <a:pt x="676" y="887"/>
                  <a:pt x="677" y="883"/>
                </a:cubicBezTo>
                <a:cubicBezTo>
                  <a:pt x="678" y="882"/>
                  <a:pt x="678" y="882"/>
                  <a:pt x="678" y="882"/>
                </a:cubicBezTo>
                <a:cubicBezTo>
                  <a:pt x="679" y="899"/>
                  <a:pt x="679" y="899"/>
                  <a:pt x="679" y="899"/>
                </a:cubicBezTo>
                <a:cubicBezTo>
                  <a:pt x="634" y="917"/>
                  <a:pt x="634" y="917"/>
                  <a:pt x="634" y="917"/>
                </a:cubicBezTo>
                <a:cubicBezTo>
                  <a:pt x="634" y="915"/>
                  <a:pt x="634" y="915"/>
                  <a:pt x="634" y="915"/>
                </a:cubicBezTo>
                <a:cubicBezTo>
                  <a:pt x="636" y="915"/>
                  <a:pt x="636" y="915"/>
                  <a:pt x="636" y="915"/>
                </a:cubicBezTo>
                <a:cubicBezTo>
                  <a:pt x="637" y="914"/>
                  <a:pt x="638" y="913"/>
                  <a:pt x="639" y="912"/>
                </a:cubicBezTo>
                <a:cubicBezTo>
                  <a:pt x="640" y="911"/>
                  <a:pt x="640" y="910"/>
                  <a:pt x="640" y="909"/>
                </a:cubicBezTo>
                <a:cubicBezTo>
                  <a:pt x="640" y="908"/>
                  <a:pt x="640" y="906"/>
                  <a:pt x="638" y="903"/>
                </a:cubicBezTo>
                <a:cubicBezTo>
                  <a:pt x="623" y="866"/>
                  <a:pt x="623" y="866"/>
                  <a:pt x="623" y="866"/>
                </a:cubicBezTo>
                <a:cubicBezTo>
                  <a:pt x="622" y="862"/>
                  <a:pt x="620" y="860"/>
                  <a:pt x="619" y="859"/>
                </a:cubicBezTo>
                <a:cubicBezTo>
                  <a:pt x="618" y="858"/>
                  <a:pt x="616" y="859"/>
                  <a:pt x="613" y="859"/>
                </a:cubicBezTo>
                <a:cubicBezTo>
                  <a:pt x="611" y="860"/>
                  <a:pt x="611" y="860"/>
                  <a:pt x="611" y="860"/>
                </a:cubicBezTo>
                <a:cubicBezTo>
                  <a:pt x="611" y="859"/>
                  <a:pt x="611" y="859"/>
                  <a:pt x="611" y="859"/>
                </a:cubicBezTo>
                <a:cubicBezTo>
                  <a:pt x="656" y="841"/>
                  <a:pt x="656" y="841"/>
                  <a:pt x="656" y="841"/>
                </a:cubicBezTo>
                <a:cubicBezTo>
                  <a:pt x="661" y="853"/>
                  <a:pt x="661" y="853"/>
                  <a:pt x="661" y="853"/>
                </a:cubicBezTo>
                <a:cubicBezTo>
                  <a:pt x="660" y="854"/>
                  <a:pt x="660" y="854"/>
                  <a:pt x="660" y="854"/>
                </a:cubicBezTo>
                <a:cubicBezTo>
                  <a:pt x="658" y="851"/>
                  <a:pt x="656" y="849"/>
                  <a:pt x="655" y="848"/>
                </a:cubicBezTo>
                <a:cubicBezTo>
                  <a:pt x="654" y="847"/>
                  <a:pt x="653" y="847"/>
                  <a:pt x="651" y="847"/>
                </a:cubicBezTo>
                <a:cubicBezTo>
                  <a:pt x="650" y="847"/>
                  <a:pt x="647" y="848"/>
                  <a:pt x="645" y="849"/>
                </a:cubicBezTo>
                <a:cubicBezTo>
                  <a:pt x="629" y="855"/>
                  <a:pt x="629" y="855"/>
                  <a:pt x="629" y="855"/>
                </a:cubicBezTo>
                <a:close/>
                <a:moveTo>
                  <a:pt x="757" y="853"/>
                </a:moveTo>
                <a:cubicBezTo>
                  <a:pt x="743" y="863"/>
                  <a:pt x="743" y="863"/>
                  <a:pt x="743" y="863"/>
                </a:cubicBezTo>
                <a:cubicBezTo>
                  <a:pt x="710" y="849"/>
                  <a:pt x="710" y="849"/>
                  <a:pt x="710" y="849"/>
                </a:cubicBezTo>
                <a:cubicBezTo>
                  <a:pt x="708" y="850"/>
                  <a:pt x="707" y="851"/>
                  <a:pt x="706" y="852"/>
                </a:cubicBezTo>
                <a:cubicBezTo>
                  <a:pt x="706" y="852"/>
                  <a:pt x="706" y="852"/>
                  <a:pt x="705" y="852"/>
                </a:cubicBezTo>
                <a:cubicBezTo>
                  <a:pt x="705" y="853"/>
                  <a:pt x="704" y="853"/>
                  <a:pt x="704" y="853"/>
                </a:cubicBezTo>
                <a:cubicBezTo>
                  <a:pt x="714" y="868"/>
                  <a:pt x="714" y="868"/>
                  <a:pt x="714" y="868"/>
                </a:cubicBezTo>
                <a:cubicBezTo>
                  <a:pt x="716" y="872"/>
                  <a:pt x="718" y="873"/>
                  <a:pt x="719" y="874"/>
                </a:cubicBezTo>
                <a:cubicBezTo>
                  <a:pt x="721" y="874"/>
                  <a:pt x="723" y="874"/>
                  <a:pt x="725" y="873"/>
                </a:cubicBezTo>
                <a:cubicBezTo>
                  <a:pt x="727" y="871"/>
                  <a:pt x="727" y="871"/>
                  <a:pt x="727" y="871"/>
                </a:cubicBezTo>
                <a:cubicBezTo>
                  <a:pt x="728" y="873"/>
                  <a:pt x="728" y="873"/>
                  <a:pt x="728" y="873"/>
                </a:cubicBezTo>
                <a:cubicBezTo>
                  <a:pt x="705" y="887"/>
                  <a:pt x="705" y="887"/>
                  <a:pt x="705" y="887"/>
                </a:cubicBezTo>
                <a:cubicBezTo>
                  <a:pt x="704" y="886"/>
                  <a:pt x="704" y="886"/>
                  <a:pt x="704" y="886"/>
                </a:cubicBezTo>
                <a:cubicBezTo>
                  <a:pt x="706" y="885"/>
                  <a:pt x="706" y="885"/>
                  <a:pt x="706" y="885"/>
                </a:cubicBezTo>
                <a:cubicBezTo>
                  <a:pt x="708" y="883"/>
                  <a:pt x="709" y="881"/>
                  <a:pt x="709" y="879"/>
                </a:cubicBezTo>
                <a:cubicBezTo>
                  <a:pt x="709" y="878"/>
                  <a:pt x="708" y="876"/>
                  <a:pt x="707" y="873"/>
                </a:cubicBezTo>
                <a:cubicBezTo>
                  <a:pt x="684" y="839"/>
                  <a:pt x="684" y="839"/>
                  <a:pt x="684" y="839"/>
                </a:cubicBezTo>
                <a:cubicBezTo>
                  <a:pt x="682" y="836"/>
                  <a:pt x="681" y="834"/>
                  <a:pt x="679" y="834"/>
                </a:cubicBezTo>
                <a:cubicBezTo>
                  <a:pt x="678" y="833"/>
                  <a:pt x="676" y="834"/>
                  <a:pt x="674" y="835"/>
                </a:cubicBezTo>
                <a:cubicBezTo>
                  <a:pt x="672" y="836"/>
                  <a:pt x="672" y="836"/>
                  <a:pt x="672" y="836"/>
                </a:cubicBezTo>
                <a:cubicBezTo>
                  <a:pt x="671" y="835"/>
                  <a:pt x="671" y="835"/>
                  <a:pt x="671" y="835"/>
                </a:cubicBezTo>
                <a:cubicBezTo>
                  <a:pt x="690" y="822"/>
                  <a:pt x="690" y="822"/>
                  <a:pt x="690" y="822"/>
                </a:cubicBezTo>
                <a:cubicBezTo>
                  <a:pt x="696" y="819"/>
                  <a:pt x="700" y="816"/>
                  <a:pt x="703" y="815"/>
                </a:cubicBezTo>
                <a:cubicBezTo>
                  <a:pt x="706" y="815"/>
                  <a:pt x="710" y="815"/>
                  <a:pt x="713" y="816"/>
                </a:cubicBezTo>
                <a:cubicBezTo>
                  <a:pt x="716" y="817"/>
                  <a:pt x="719" y="819"/>
                  <a:pt x="721" y="822"/>
                </a:cubicBezTo>
                <a:cubicBezTo>
                  <a:pt x="723" y="825"/>
                  <a:pt x="724" y="828"/>
                  <a:pt x="723" y="832"/>
                </a:cubicBezTo>
                <a:cubicBezTo>
                  <a:pt x="722" y="836"/>
                  <a:pt x="720" y="840"/>
                  <a:pt x="717" y="843"/>
                </a:cubicBezTo>
                <a:cubicBezTo>
                  <a:pt x="737" y="852"/>
                  <a:pt x="737" y="852"/>
                  <a:pt x="737" y="852"/>
                </a:cubicBezTo>
                <a:cubicBezTo>
                  <a:pt x="742" y="853"/>
                  <a:pt x="746" y="854"/>
                  <a:pt x="748" y="854"/>
                </a:cubicBezTo>
                <a:cubicBezTo>
                  <a:pt x="751" y="854"/>
                  <a:pt x="753" y="853"/>
                  <a:pt x="757" y="852"/>
                </a:cubicBezTo>
                <a:cubicBezTo>
                  <a:pt x="757" y="853"/>
                  <a:pt x="757" y="853"/>
                  <a:pt x="757" y="853"/>
                </a:cubicBezTo>
                <a:close/>
                <a:moveTo>
                  <a:pt x="702" y="851"/>
                </a:moveTo>
                <a:cubicBezTo>
                  <a:pt x="703" y="850"/>
                  <a:pt x="703" y="850"/>
                  <a:pt x="704" y="850"/>
                </a:cubicBezTo>
                <a:cubicBezTo>
                  <a:pt x="704" y="850"/>
                  <a:pt x="704" y="849"/>
                  <a:pt x="705" y="849"/>
                </a:cubicBezTo>
                <a:cubicBezTo>
                  <a:pt x="710" y="846"/>
                  <a:pt x="713" y="842"/>
                  <a:pt x="714" y="839"/>
                </a:cubicBezTo>
                <a:cubicBezTo>
                  <a:pt x="715" y="835"/>
                  <a:pt x="714" y="831"/>
                  <a:pt x="712" y="828"/>
                </a:cubicBezTo>
                <a:cubicBezTo>
                  <a:pt x="710" y="824"/>
                  <a:pt x="707" y="822"/>
                  <a:pt x="704" y="822"/>
                </a:cubicBezTo>
                <a:cubicBezTo>
                  <a:pt x="701" y="821"/>
                  <a:pt x="697" y="822"/>
                  <a:pt x="694" y="824"/>
                </a:cubicBezTo>
                <a:cubicBezTo>
                  <a:pt x="692" y="825"/>
                  <a:pt x="690" y="827"/>
                  <a:pt x="688" y="829"/>
                </a:cubicBezTo>
                <a:cubicBezTo>
                  <a:pt x="702" y="851"/>
                  <a:pt x="702" y="851"/>
                  <a:pt x="702" y="851"/>
                </a:cubicBezTo>
                <a:close/>
                <a:moveTo>
                  <a:pt x="762" y="766"/>
                </a:moveTo>
                <a:cubicBezTo>
                  <a:pt x="776" y="782"/>
                  <a:pt x="776" y="782"/>
                  <a:pt x="776" y="782"/>
                </a:cubicBezTo>
                <a:cubicBezTo>
                  <a:pt x="775" y="783"/>
                  <a:pt x="775" y="783"/>
                  <a:pt x="775" y="783"/>
                </a:cubicBezTo>
                <a:cubicBezTo>
                  <a:pt x="772" y="780"/>
                  <a:pt x="769" y="779"/>
                  <a:pt x="766" y="778"/>
                </a:cubicBezTo>
                <a:cubicBezTo>
                  <a:pt x="764" y="777"/>
                  <a:pt x="761" y="777"/>
                  <a:pt x="758" y="778"/>
                </a:cubicBezTo>
                <a:cubicBezTo>
                  <a:pt x="755" y="778"/>
                  <a:pt x="752" y="780"/>
                  <a:pt x="750" y="781"/>
                </a:cubicBezTo>
                <a:cubicBezTo>
                  <a:pt x="748" y="784"/>
                  <a:pt x="746" y="786"/>
                  <a:pt x="746" y="789"/>
                </a:cubicBezTo>
                <a:cubicBezTo>
                  <a:pt x="746" y="792"/>
                  <a:pt x="747" y="794"/>
                  <a:pt x="748" y="796"/>
                </a:cubicBezTo>
                <a:cubicBezTo>
                  <a:pt x="750" y="797"/>
                  <a:pt x="751" y="798"/>
                  <a:pt x="753" y="799"/>
                </a:cubicBezTo>
                <a:cubicBezTo>
                  <a:pt x="756" y="799"/>
                  <a:pt x="762" y="798"/>
                  <a:pt x="770" y="796"/>
                </a:cubicBezTo>
                <a:cubicBezTo>
                  <a:pt x="776" y="795"/>
                  <a:pt x="781" y="794"/>
                  <a:pt x="784" y="794"/>
                </a:cubicBezTo>
                <a:cubicBezTo>
                  <a:pt x="786" y="793"/>
                  <a:pt x="789" y="794"/>
                  <a:pt x="791" y="795"/>
                </a:cubicBezTo>
                <a:cubicBezTo>
                  <a:pt x="794" y="796"/>
                  <a:pt x="796" y="797"/>
                  <a:pt x="797" y="799"/>
                </a:cubicBezTo>
                <a:cubicBezTo>
                  <a:pt x="800" y="802"/>
                  <a:pt x="802" y="807"/>
                  <a:pt x="801" y="812"/>
                </a:cubicBezTo>
                <a:cubicBezTo>
                  <a:pt x="801" y="817"/>
                  <a:pt x="799" y="821"/>
                  <a:pt x="794" y="825"/>
                </a:cubicBezTo>
                <a:cubicBezTo>
                  <a:pt x="793" y="826"/>
                  <a:pt x="792" y="827"/>
                  <a:pt x="790" y="828"/>
                </a:cubicBezTo>
                <a:cubicBezTo>
                  <a:pt x="789" y="829"/>
                  <a:pt x="787" y="830"/>
                  <a:pt x="785" y="831"/>
                </a:cubicBezTo>
                <a:cubicBezTo>
                  <a:pt x="782" y="832"/>
                  <a:pt x="780" y="833"/>
                  <a:pt x="779" y="834"/>
                </a:cubicBezTo>
                <a:cubicBezTo>
                  <a:pt x="779" y="834"/>
                  <a:pt x="779" y="835"/>
                  <a:pt x="778" y="835"/>
                </a:cubicBezTo>
                <a:cubicBezTo>
                  <a:pt x="778" y="836"/>
                  <a:pt x="779" y="837"/>
                  <a:pt x="780" y="838"/>
                </a:cubicBezTo>
                <a:cubicBezTo>
                  <a:pt x="778" y="839"/>
                  <a:pt x="778" y="839"/>
                  <a:pt x="778" y="839"/>
                </a:cubicBezTo>
                <a:cubicBezTo>
                  <a:pt x="764" y="823"/>
                  <a:pt x="764" y="823"/>
                  <a:pt x="764" y="823"/>
                </a:cubicBezTo>
                <a:cubicBezTo>
                  <a:pt x="765" y="822"/>
                  <a:pt x="765" y="822"/>
                  <a:pt x="765" y="822"/>
                </a:cubicBezTo>
                <a:cubicBezTo>
                  <a:pt x="769" y="825"/>
                  <a:pt x="772" y="827"/>
                  <a:pt x="774" y="828"/>
                </a:cubicBezTo>
                <a:cubicBezTo>
                  <a:pt x="777" y="828"/>
                  <a:pt x="780" y="828"/>
                  <a:pt x="783" y="828"/>
                </a:cubicBezTo>
                <a:cubicBezTo>
                  <a:pt x="786" y="827"/>
                  <a:pt x="789" y="825"/>
                  <a:pt x="791" y="823"/>
                </a:cubicBezTo>
                <a:cubicBezTo>
                  <a:pt x="794" y="821"/>
                  <a:pt x="796" y="818"/>
                  <a:pt x="796" y="815"/>
                </a:cubicBezTo>
                <a:cubicBezTo>
                  <a:pt x="796" y="812"/>
                  <a:pt x="795" y="809"/>
                  <a:pt x="794" y="807"/>
                </a:cubicBezTo>
                <a:cubicBezTo>
                  <a:pt x="793" y="806"/>
                  <a:pt x="791" y="805"/>
                  <a:pt x="789" y="804"/>
                </a:cubicBezTo>
                <a:cubicBezTo>
                  <a:pt x="788" y="804"/>
                  <a:pt x="786" y="804"/>
                  <a:pt x="784" y="804"/>
                </a:cubicBezTo>
                <a:cubicBezTo>
                  <a:pt x="782" y="804"/>
                  <a:pt x="778" y="805"/>
                  <a:pt x="772" y="806"/>
                </a:cubicBezTo>
                <a:cubicBezTo>
                  <a:pt x="766" y="807"/>
                  <a:pt x="762" y="808"/>
                  <a:pt x="759" y="808"/>
                </a:cubicBezTo>
                <a:cubicBezTo>
                  <a:pt x="756" y="809"/>
                  <a:pt x="753" y="808"/>
                  <a:pt x="751" y="807"/>
                </a:cubicBezTo>
                <a:cubicBezTo>
                  <a:pt x="749" y="807"/>
                  <a:pt x="747" y="805"/>
                  <a:pt x="745" y="803"/>
                </a:cubicBezTo>
                <a:cubicBezTo>
                  <a:pt x="742" y="800"/>
                  <a:pt x="741" y="796"/>
                  <a:pt x="741" y="791"/>
                </a:cubicBezTo>
                <a:cubicBezTo>
                  <a:pt x="742" y="786"/>
                  <a:pt x="744" y="782"/>
                  <a:pt x="748" y="779"/>
                </a:cubicBezTo>
                <a:cubicBezTo>
                  <a:pt x="750" y="776"/>
                  <a:pt x="753" y="775"/>
                  <a:pt x="757" y="773"/>
                </a:cubicBezTo>
                <a:cubicBezTo>
                  <a:pt x="759" y="773"/>
                  <a:pt x="760" y="772"/>
                  <a:pt x="761" y="772"/>
                </a:cubicBezTo>
                <a:cubicBezTo>
                  <a:pt x="761" y="771"/>
                  <a:pt x="762" y="771"/>
                  <a:pt x="762" y="770"/>
                </a:cubicBezTo>
                <a:cubicBezTo>
                  <a:pt x="762" y="769"/>
                  <a:pt x="761" y="768"/>
                  <a:pt x="761" y="767"/>
                </a:cubicBezTo>
                <a:cubicBezTo>
                  <a:pt x="762" y="766"/>
                  <a:pt x="762" y="766"/>
                  <a:pt x="762" y="766"/>
                </a:cubicBezTo>
                <a:close/>
                <a:moveTo>
                  <a:pt x="842" y="770"/>
                </a:moveTo>
                <a:cubicBezTo>
                  <a:pt x="844" y="771"/>
                  <a:pt x="844" y="771"/>
                  <a:pt x="844" y="771"/>
                </a:cubicBezTo>
                <a:cubicBezTo>
                  <a:pt x="826" y="792"/>
                  <a:pt x="826" y="792"/>
                  <a:pt x="826" y="792"/>
                </a:cubicBezTo>
                <a:cubicBezTo>
                  <a:pt x="825" y="791"/>
                  <a:pt x="825" y="791"/>
                  <a:pt x="825" y="791"/>
                </a:cubicBezTo>
                <a:cubicBezTo>
                  <a:pt x="826" y="789"/>
                  <a:pt x="826" y="789"/>
                  <a:pt x="826" y="789"/>
                </a:cubicBezTo>
                <a:cubicBezTo>
                  <a:pt x="828" y="787"/>
                  <a:pt x="828" y="785"/>
                  <a:pt x="828" y="783"/>
                </a:cubicBezTo>
                <a:cubicBezTo>
                  <a:pt x="828" y="782"/>
                  <a:pt x="826" y="780"/>
                  <a:pt x="823" y="778"/>
                </a:cubicBezTo>
                <a:cubicBezTo>
                  <a:pt x="793" y="751"/>
                  <a:pt x="793" y="751"/>
                  <a:pt x="793" y="751"/>
                </a:cubicBezTo>
                <a:cubicBezTo>
                  <a:pt x="790" y="749"/>
                  <a:pt x="789" y="748"/>
                  <a:pt x="788" y="747"/>
                </a:cubicBezTo>
                <a:cubicBezTo>
                  <a:pt x="787" y="747"/>
                  <a:pt x="786" y="747"/>
                  <a:pt x="785" y="747"/>
                </a:cubicBezTo>
                <a:cubicBezTo>
                  <a:pt x="783" y="748"/>
                  <a:pt x="782" y="749"/>
                  <a:pt x="781" y="750"/>
                </a:cubicBezTo>
                <a:cubicBezTo>
                  <a:pt x="780" y="752"/>
                  <a:pt x="780" y="752"/>
                  <a:pt x="780" y="752"/>
                </a:cubicBezTo>
                <a:cubicBezTo>
                  <a:pt x="778" y="750"/>
                  <a:pt x="778" y="750"/>
                  <a:pt x="778" y="750"/>
                </a:cubicBezTo>
                <a:cubicBezTo>
                  <a:pt x="796" y="730"/>
                  <a:pt x="796" y="730"/>
                  <a:pt x="796" y="730"/>
                </a:cubicBezTo>
                <a:cubicBezTo>
                  <a:pt x="797" y="731"/>
                  <a:pt x="797" y="731"/>
                  <a:pt x="797" y="731"/>
                </a:cubicBezTo>
                <a:cubicBezTo>
                  <a:pt x="796" y="733"/>
                  <a:pt x="796" y="733"/>
                  <a:pt x="796" y="733"/>
                </a:cubicBezTo>
                <a:cubicBezTo>
                  <a:pt x="794" y="735"/>
                  <a:pt x="794" y="737"/>
                  <a:pt x="794" y="739"/>
                </a:cubicBezTo>
                <a:cubicBezTo>
                  <a:pt x="794" y="740"/>
                  <a:pt x="796" y="742"/>
                  <a:pt x="799" y="744"/>
                </a:cubicBezTo>
                <a:cubicBezTo>
                  <a:pt x="829" y="771"/>
                  <a:pt x="829" y="771"/>
                  <a:pt x="829" y="771"/>
                </a:cubicBezTo>
                <a:cubicBezTo>
                  <a:pt x="832" y="773"/>
                  <a:pt x="833" y="774"/>
                  <a:pt x="834" y="775"/>
                </a:cubicBezTo>
                <a:cubicBezTo>
                  <a:pt x="835" y="775"/>
                  <a:pt x="836" y="775"/>
                  <a:pt x="837" y="774"/>
                </a:cubicBezTo>
                <a:cubicBezTo>
                  <a:pt x="839" y="774"/>
                  <a:pt x="840" y="773"/>
                  <a:pt x="841" y="772"/>
                </a:cubicBezTo>
                <a:cubicBezTo>
                  <a:pt x="842" y="770"/>
                  <a:pt x="842" y="770"/>
                  <a:pt x="842" y="770"/>
                </a:cubicBezTo>
                <a:close/>
                <a:moveTo>
                  <a:pt x="833" y="676"/>
                </a:moveTo>
                <a:cubicBezTo>
                  <a:pt x="845" y="683"/>
                  <a:pt x="845" y="683"/>
                  <a:pt x="845" y="683"/>
                </a:cubicBezTo>
                <a:cubicBezTo>
                  <a:pt x="845" y="684"/>
                  <a:pt x="845" y="684"/>
                  <a:pt x="845" y="684"/>
                </a:cubicBezTo>
                <a:cubicBezTo>
                  <a:pt x="842" y="683"/>
                  <a:pt x="840" y="683"/>
                  <a:pt x="839" y="683"/>
                </a:cubicBezTo>
                <a:cubicBezTo>
                  <a:pt x="837" y="682"/>
                  <a:pt x="835" y="683"/>
                  <a:pt x="834" y="684"/>
                </a:cubicBezTo>
                <a:cubicBezTo>
                  <a:pt x="832" y="685"/>
                  <a:pt x="831" y="686"/>
                  <a:pt x="829" y="688"/>
                </a:cubicBezTo>
                <a:cubicBezTo>
                  <a:pt x="825" y="696"/>
                  <a:pt x="825" y="696"/>
                  <a:pt x="825" y="696"/>
                </a:cubicBezTo>
                <a:cubicBezTo>
                  <a:pt x="865" y="721"/>
                  <a:pt x="865" y="721"/>
                  <a:pt x="865" y="721"/>
                </a:cubicBezTo>
                <a:cubicBezTo>
                  <a:pt x="869" y="723"/>
                  <a:pt x="871" y="724"/>
                  <a:pt x="872" y="724"/>
                </a:cubicBezTo>
                <a:cubicBezTo>
                  <a:pt x="874" y="724"/>
                  <a:pt x="875" y="723"/>
                  <a:pt x="877" y="720"/>
                </a:cubicBezTo>
                <a:cubicBezTo>
                  <a:pt x="878" y="719"/>
                  <a:pt x="878" y="719"/>
                  <a:pt x="878" y="719"/>
                </a:cubicBezTo>
                <a:cubicBezTo>
                  <a:pt x="879" y="720"/>
                  <a:pt x="879" y="720"/>
                  <a:pt x="879" y="720"/>
                </a:cubicBezTo>
                <a:cubicBezTo>
                  <a:pt x="865" y="742"/>
                  <a:pt x="865" y="742"/>
                  <a:pt x="865" y="742"/>
                </a:cubicBezTo>
                <a:cubicBezTo>
                  <a:pt x="864" y="741"/>
                  <a:pt x="864" y="741"/>
                  <a:pt x="864" y="741"/>
                </a:cubicBezTo>
                <a:cubicBezTo>
                  <a:pt x="865" y="739"/>
                  <a:pt x="865" y="739"/>
                  <a:pt x="865" y="739"/>
                </a:cubicBezTo>
                <a:cubicBezTo>
                  <a:pt x="866" y="737"/>
                  <a:pt x="867" y="735"/>
                  <a:pt x="866" y="733"/>
                </a:cubicBezTo>
                <a:cubicBezTo>
                  <a:pt x="865" y="732"/>
                  <a:pt x="864" y="731"/>
                  <a:pt x="861" y="729"/>
                </a:cubicBezTo>
                <a:cubicBezTo>
                  <a:pt x="820" y="703"/>
                  <a:pt x="820" y="703"/>
                  <a:pt x="820" y="703"/>
                </a:cubicBezTo>
                <a:cubicBezTo>
                  <a:pt x="816" y="710"/>
                  <a:pt x="816" y="710"/>
                  <a:pt x="816" y="710"/>
                </a:cubicBezTo>
                <a:cubicBezTo>
                  <a:pt x="814" y="712"/>
                  <a:pt x="813" y="714"/>
                  <a:pt x="813" y="715"/>
                </a:cubicBezTo>
                <a:cubicBezTo>
                  <a:pt x="813" y="717"/>
                  <a:pt x="813" y="719"/>
                  <a:pt x="814" y="721"/>
                </a:cubicBezTo>
                <a:cubicBezTo>
                  <a:pt x="815" y="723"/>
                  <a:pt x="816" y="724"/>
                  <a:pt x="818" y="726"/>
                </a:cubicBezTo>
                <a:cubicBezTo>
                  <a:pt x="818" y="728"/>
                  <a:pt x="818" y="728"/>
                  <a:pt x="818" y="728"/>
                </a:cubicBezTo>
                <a:cubicBezTo>
                  <a:pt x="805" y="719"/>
                  <a:pt x="805" y="719"/>
                  <a:pt x="805" y="719"/>
                </a:cubicBezTo>
                <a:cubicBezTo>
                  <a:pt x="833" y="676"/>
                  <a:pt x="833" y="676"/>
                  <a:pt x="833" y="676"/>
                </a:cubicBezTo>
                <a:close/>
                <a:moveTo>
                  <a:pt x="854" y="624"/>
                </a:moveTo>
                <a:cubicBezTo>
                  <a:pt x="862" y="604"/>
                  <a:pt x="862" y="604"/>
                  <a:pt x="862" y="604"/>
                </a:cubicBezTo>
                <a:cubicBezTo>
                  <a:pt x="864" y="604"/>
                  <a:pt x="864" y="604"/>
                  <a:pt x="864" y="604"/>
                </a:cubicBezTo>
                <a:cubicBezTo>
                  <a:pt x="863" y="606"/>
                  <a:pt x="863" y="606"/>
                  <a:pt x="863" y="606"/>
                </a:cubicBezTo>
                <a:cubicBezTo>
                  <a:pt x="863" y="606"/>
                  <a:pt x="863" y="608"/>
                  <a:pt x="863" y="609"/>
                </a:cubicBezTo>
                <a:cubicBezTo>
                  <a:pt x="863" y="611"/>
                  <a:pt x="864" y="613"/>
                  <a:pt x="864" y="614"/>
                </a:cubicBezTo>
                <a:cubicBezTo>
                  <a:pt x="865" y="616"/>
                  <a:pt x="867" y="618"/>
                  <a:pt x="869" y="621"/>
                </a:cubicBezTo>
                <a:cubicBezTo>
                  <a:pt x="886" y="644"/>
                  <a:pt x="886" y="644"/>
                  <a:pt x="886" y="644"/>
                </a:cubicBezTo>
                <a:cubicBezTo>
                  <a:pt x="900" y="649"/>
                  <a:pt x="900" y="649"/>
                  <a:pt x="900" y="649"/>
                </a:cubicBezTo>
                <a:cubicBezTo>
                  <a:pt x="904" y="651"/>
                  <a:pt x="906" y="651"/>
                  <a:pt x="907" y="651"/>
                </a:cubicBezTo>
                <a:cubicBezTo>
                  <a:pt x="909" y="650"/>
                  <a:pt x="910" y="649"/>
                  <a:pt x="911" y="646"/>
                </a:cubicBezTo>
                <a:cubicBezTo>
                  <a:pt x="912" y="644"/>
                  <a:pt x="912" y="644"/>
                  <a:pt x="912" y="644"/>
                </a:cubicBezTo>
                <a:cubicBezTo>
                  <a:pt x="914" y="645"/>
                  <a:pt x="914" y="645"/>
                  <a:pt x="914" y="645"/>
                </a:cubicBezTo>
                <a:cubicBezTo>
                  <a:pt x="904" y="670"/>
                  <a:pt x="904" y="670"/>
                  <a:pt x="904" y="670"/>
                </a:cubicBezTo>
                <a:cubicBezTo>
                  <a:pt x="902" y="669"/>
                  <a:pt x="902" y="669"/>
                  <a:pt x="902" y="669"/>
                </a:cubicBezTo>
                <a:cubicBezTo>
                  <a:pt x="903" y="667"/>
                  <a:pt x="903" y="667"/>
                  <a:pt x="903" y="667"/>
                </a:cubicBezTo>
                <a:cubicBezTo>
                  <a:pt x="904" y="665"/>
                  <a:pt x="904" y="663"/>
                  <a:pt x="903" y="661"/>
                </a:cubicBezTo>
                <a:cubicBezTo>
                  <a:pt x="902" y="660"/>
                  <a:pt x="900" y="659"/>
                  <a:pt x="897" y="658"/>
                </a:cubicBezTo>
                <a:cubicBezTo>
                  <a:pt x="883" y="652"/>
                  <a:pt x="883" y="652"/>
                  <a:pt x="883" y="652"/>
                </a:cubicBezTo>
                <a:cubicBezTo>
                  <a:pt x="852" y="659"/>
                  <a:pt x="852" y="659"/>
                  <a:pt x="852" y="659"/>
                </a:cubicBezTo>
                <a:cubicBezTo>
                  <a:pt x="849" y="660"/>
                  <a:pt x="847" y="660"/>
                  <a:pt x="846" y="661"/>
                </a:cubicBezTo>
                <a:cubicBezTo>
                  <a:pt x="845" y="661"/>
                  <a:pt x="843" y="662"/>
                  <a:pt x="841" y="664"/>
                </a:cubicBezTo>
                <a:cubicBezTo>
                  <a:pt x="841" y="664"/>
                  <a:pt x="840" y="665"/>
                  <a:pt x="840" y="666"/>
                </a:cubicBezTo>
                <a:cubicBezTo>
                  <a:pt x="838" y="666"/>
                  <a:pt x="838" y="666"/>
                  <a:pt x="838" y="666"/>
                </a:cubicBezTo>
                <a:cubicBezTo>
                  <a:pt x="848" y="641"/>
                  <a:pt x="848" y="641"/>
                  <a:pt x="848" y="641"/>
                </a:cubicBezTo>
                <a:cubicBezTo>
                  <a:pt x="850" y="641"/>
                  <a:pt x="850" y="641"/>
                  <a:pt x="850" y="641"/>
                </a:cubicBezTo>
                <a:cubicBezTo>
                  <a:pt x="849" y="643"/>
                  <a:pt x="849" y="643"/>
                  <a:pt x="849" y="643"/>
                </a:cubicBezTo>
                <a:cubicBezTo>
                  <a:pt x="849" y="644"/>
                  <a:pt x="848" y="645"/>
                  <a:pt x="849" y="647"/>
                </a:cubicBezTo>
                <a:cubicBezTo>
                  <a:pt x="849" y="648"/>
                  <a:pt x="850" y="649"/>
                  <a:pt x="851" y="649"/>
                </a:cubicBezTo>
                <a:cubicBezTo>
                  <a:pt x="852" y="650"/>
                  <a:pt x="854" y="650"/>
                  <a:pt x="857" y="649"/>
                </a:cubicBezTo>
                <a:cubicBezTo>
                  <a:pt x="881" y="644"/>
                  <a:pt x="881" y="644"/>
                  <a:pt x="881" y="644"/>
                </a:cubicBezTo>
                <a:cubicBezTo>
                  <a:pt x="867" y="626"/>
                  <a:pt x="867" y="626"/>
                  <a:pt x="867" y="626"/>
                </a:cubicBezTo>
                <a:cubicBezTo>
                  <a:pt x="865" y="623"/>
                  <a:pt x="864" y="621"/>
                  <a:pt x="862" y="621"/>
                </a:cubicBezTo>
                <a:cubicBezTo>
                  <a:pt x="861" y="620"/>
                  <a:pt x="861" y="620"/>
                  <a:pt x="860" y="620"/>
                </a:cubicBezTo>
                <a:cubicBezTo>
                  <a:pt x="859" y="621"/>
                  <a:pt x="858" y="621"/>
                  <a:pt x="858" y="622"/>
                </a:cubicBezTo>
                <a:cubicBezTo>
                  <a:pt x="857" y="622"/>
                  <a:pt x="856" y="623"/>
                  <a:pt x="856" y="625"/>
                </a:cubicBezTo>
                <a:cubicBezTo>
                  <a:pt x="854" y="624"/>
                  <a:pt x="854" y="624"/>
                  <a:pt x="854" y="624"/>
                </a:cubicBezTo>
                <a:close/>
                <a:moveTo>
                  <a:pt x="783" y="308"/>
                </a:moveTo>
                <a:cubicBezTo>
                  <a:pt x="781" y="309"/>
                  <a:pt x="781" y="314"/>
                  <a:pt x="782" y="316"/>
                </a:cubicBezTo>
                <a:cubicBezTo>
                  <a:pt x="787" y="324"/>
                  <a:pt x="800" y="320"/>
                  <a:pt x="809" y="314"/>
                </a:cubicBezTo>
                <a:cubicBezTo>
                  <a:pt x="816" y="309"/>
                  <a:pt x="816" y="309"/>
                  <a:pt x="816" y="309"/>
                </a:cubicBezTo>
                <a:cubicBezTo>
                  <a:pt x="818" y="313"/>
                  <a:pt x="818" y="313"/>
                  <a:pt x="818" y="313"/>
                </a:cubicBezTo>
                <a:cubicBezTo>
                  <a:pt x="820" y="316"/>
                  <a:pt x="825" y="319"/>
                  <a:pt x="828" y="318"/>
                </a:cubicBezTo>
                <a:cubicBezTo>
                  <a:pt x="828" y="317"/>
                  <a:pt x="828" y="317"/>
                  <a:pt x="828" y="317"/>
                </a:cubicBezTo>
                <a:cubicBezTo>
                  <a:pt x="829" y="317"/>
                  <a:pt x="829" y="317"/>
                  <a:pt x="829" y="317"/>
                </a:cubicBezTo>
                <a:cubicBezTo>
                  <a:pt x="831" y="313"/>
                  <a:pt x="829" y="308"/>
                  <a:pt x="826" y="303"/>
                </a:cubicBezTo>
                <a:cubicBezTo>
                  <a:pt x="825" y="301"/>
                  <a:pt x="825" y="301"/>
                  <a:pt x="825" y="301"/>
                </a:cubicBezTo>
                <a:cubicBezTo>
                  <a:pt x="829" y="295"/>
                  <a:pt x="829" y="295"/>
                  <a:pt x="829" y="295"/>
                </a:cubicBezTo>
                <a:cubicBezTo>
                  <a:pt x="833" y="297"/>
                  <a:pt x="839" y="303"/>
                  <a:pt x="844" y="300"/>
                </a:cubicBezTo>
                <a:cubicBezTo>
                  <a:pt x="847" y="297"/>
                  <a:pt x="845" y="291"/>
                  <a:pt x="843" y="287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38" y="280"/>
                  <a:pt x="832" y="275"/>
                  <a:pt x="830" y="277"/>
                </a:cubicBezTo>
                <a:cubicBezTo>
                  <a:pt x="828" y="279"/>
                  <a:pt x="827" y="283"/>
                  <a:pt x="828" y="285"/>
                </a:cubicBezTo>
                <a:cubicBezTo>
                  <a:pt x="829" y="287"/>
                  <a:pt x="832" y="288"/>
                  <a:pt x="834" y="290"/>
                </a:cubicBezTo>
                <a:cubicBezTo>
                  <a:pt x="831" y="292"/>
                  <a:pt x="828" y="291"/>
                  <a:pt x="826" y="289"/>
                </a:cubicBezTo>
                <a:cubicBezTo>
                  <a:pt x="825" y="290"/>
                  <a:pt x="825" y="290"/>
                  <a:pt x="825" y="290"/>
                </a:cubicBezTo>
                <a:cubicBezTo>
                  <a:pt x="824" y="291"/>
                  <a:pt x="824" y="291"/>
                  <a:pt x="824" y="291"/>
                </a:cubicBezTo>
                <a:cubicBezTo>
                  <a:pt x="823" y="291"/>
                  <a:pt x="823" y="291"/>
                  <a:pt x="823" y="291"/>
                </a:cubicBezTo>
                <a:cubicBezTo>
                  <a:pt x="822" y="292"/>
                  <a:pt x="822" y="293"/>
                  <a:pt x="821" y="294"/>
                </a:cubicBezTo>
                <a:cubicBezTo>
                  <a:pt x="820" y="294"/>
                  <a:pt x="819" y="294"/>
                  <a:pt x="819" y="293"/>
                </a:cubicBezTo>
                <a:cubicBezTo>
                  <a:pt x="817" y="290"/>
                  <a:pt x="817" y="290"/>
                  <a:pt x="817" y="290"/>
                </a:cubicBezTo>
                <a:cubicBezTo>
                  <a:pt x="807" y="279"/>
                  <a:pt x="807" y="279"/>
                  <a:pt x="807" y="279"/>
                </a:cubicBezTo>
                <a:cubicBezTo>
                  <a:pt x="805" y="280"/>
                  <a:pt x="806" y="279"/>
                  <a:pt x="805" y="280"/>
                </a:cubicBezTo>
                <a:cubicBezTo>
                  <a:pt x="803" y="281"/>
                  <a:pt x="804" y="286"/>
                  <a:pt x="805" y="288"/>
                </a:cubicBezTo>
                <a:cubicBezTo>
                  <a:pt x="805" y="291"/>
                  <a:pt x="807" y="295"/>
                  <a:pt x="809" y="297"/>
                </a:cubicBezTo>
                <a:cubicBezTo>
                  <a:pt x="810" y="299"/>
                  <a:pt x="810" y="299"/>
                  <a:pt x="811" y="301"/>
                </a:cubicBezTo>
                <a:cubicBezTo>
                  <a:pt x="806" y="304"/>
                  <a:pt x="806" y="304"/>
                  <a:pt x="806" y="304"/>
                </a:cubicBezTo>
                <a:cubicBezTo>
                  <a:pt x="805" y="305"/>
                  <a:pt x="805" y="305"/>
                  <a:pt x="805" y="305"/>
                </a:cubicBezTo>
                <a:cubicBezTo>
                  <a:pt x="802" y="307"/>
                  <a:pt x="795" y="307"/>
                  <a:pt x="792" y="307"/>
                </a:cubicBezTo>
                <a:cubicBezTo>
                  <a:pt x="791" y="305"/>
                  <a:pt x="791" y="305"/>
                  <a:pt x="791" y="305"/>
                </a:cubicBezTo>
                <a:cubicBezTo>
                  <a:pt x="792" y="304"/>
                  <a:pt x="792" y="302"/>
                  <a:pt x="791" y="300"/>
                </a:cubicBezTo>
                <a:cubicBezTo>
                  <a:pt x="791" y="300"/>
                  <a:pt x="790" y="300"/>
                  <a:pt x="789" y="300"/>
                </a:cubicBezTo>
                <a:cubicBezTo>
                  <a:pt x="789" y="301"/>
                  <a:pt x="789" y="301"/>
                  <a:pt x="789" y="301"/>
                </a:cubicBezTo>
                <a:cubicBezTo>
                  <a:pt x="787" y="302"/>
                  <a:pt x="784" y="306"/>
                  <a:pt x="783" y="308"/>
                </a:cubicBezTo>
                <a:close/>
                <a:moveTo>
                  <a:pt x="854" y="281"/>
                </a:moveTo>
                <a:cubicBezTo>
                  <a:pt x="850" y="275"/>
                  <a:pt x="850" y="275"/>
                  <a:pt x="850" y="275"/>
                </a:cubicBezTo>
                <a:cubicBezTo>
                  <a:pt x="852" y="274"/>
                  <a:pt x="850" y="274"/>
                  <a:pt x="853" y="276"/>
                </a:cubicBezTo>
                <a:cubicBezTo>
                  <a:pt x="854" y="275"/>
                  <a:pt x="854" y="275"/>
                  <a:pt x="854" y="275"/>
                </a:cubicBezTo>
                <a:cubicBezTo>
                  <a:pt x="854" y="275"/>
                  <a:pt x="854" y="275"/>
                  <a:pt x="854" y="275"/>
                </a:cubicBezTo>
                <a:cubicBezTo>
                  <a:pt x="855" y="274"/>
                  <a:pt x="855" y="274"/>
                  <a:pt x="855" y="274"/>
                </a:cubicBezTo>
                <a:cubicBezTo>
                  <a:pt x="859" y="274"/>
                  <a:pt x="859" y="274"/>
                  <a:pt x="859" y="274"/>
                </a:cubicBezTo>
                <a:cubicBezTo>
                  <a:pt x="860" y="273"/>
                  <a:pt x="860" y="273"/>
                  <a:pt x="860" y="273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3" y="272"/>
                  <a:pt x="863" y="272"/>
                  <a:pt x="863" y="272"/>
                </a:cubicBezTo>
                <a:cubicBezTo>
                  <a:pt x="864" y="270"/>
                  <a:pt x="864" y="270"/>
                  <a:pt x="864" y="270"/>
                </a:cubicBezTo>
                <a:cubicBezTo>
                  <a:pt x="865" y="269"/>
                  <a:pt x="865" y="269"/>
                  <a:pt x="865" y="269"/>
                </a:cubicBezTo>
                <a:cubicBezTo>
                  <a:pt x="865" y="268"/>
                  <a:pt x="874" y="262"/>
                  <a:pt x="875" y="262"/>
                </a:cubicBezTo>
                <a:cubicBezTo>
                  <a:pt x="876" y="261"/>
                  <a:pt x="876" y="261"/>
                  <a:pt x="876" y="261"/>
                </a:cubicBezTo>
                <a:cubicBezTo>
                  <a:pt x="877" y="262"/>
                  <a:pt x="878" y="263"/>
                  <a:pt x="879" y="264"/>
                </a:cubicBezTo>
                <a:cubicBezTo>
                  <a:pt x="880" y="265"/>
                  <a:pt x="881" y="264"/>
                  <a:pt x="881" y="265"/>
                </a:cubicBezTo>
                <a:cubicBezTo>
                  <a:pt x="884" y="269"/>
                  <a:pt x="884" y="269"/>
                  <a:pt x="884" y="269"/>
                </a:cubicBezTo>
                <a:cubicBezTo>
                  <a:pt x="885" y="271"/>
                  <a:pt x="884" y="271"/>
                  <a:pt x="883" y="272"/>
                </a:cubicBezTo>
                <a:cubicBezTo>
                  <a:pt x="880" y="269"/>
                  <a:pt x="877" y="269"/>
                  <a:pt x="873" y="270"/>
                </a:cubicBezTo>
                <a:cubicBezTo>
                  <a:pt x="872" y="270"/>
                  <a:pt x="872" y="270"/>
                  <a:pt x="872" y="270"/>
                </a:cubicBezTo>
                <a:cubicBezTo>
                  <a:pt x="871" y="271"/>
                  <a:pt x="871" y="271"/>
                  <a:pt x="871" y="271"/>
                </a:cubicBezTo>
                <a:cubicBezTo>
                  <a:pt x="869" y="273"/>
                  <a:pt x="868" y="278"/>
                  <a:pt x="866" y="280"/>
                </a:cubicBezTo>
                <a:cubicBezTo>
                  <a:pt x="866" y="280"/>
                  <a:pt x="858" y="277"/>
                  <a:pt x="856" y="278"/>
                </a:cubicBezTo>
                <a:cubicBezTo>
                  <a:pt x="856" y="278"/>
                  <a:pt x="856" y="278"/>
                  <a:pt x="856" y="278"/>
                </a:cubicBezTo>
                <a:cubicBezTo>
                  <a:pt x="854" y="279"/>
                  <a:pt x="855" y="280"/>
                  <a:pt x="856" y="282"/>
                </a:cubicBezTo>
                <a:cubicBezTo>
                  <a:pt x="860" y="282"/>
                  <a:pt x="861" y="283"/>
                  <a:pt x="864" y="284"/>
                </a:cubicBezTo>
                <a:cubicBezTo>
                  <a:pt x="867" y="286"/>
                  <a:pt x="870" y="284"/>
                  <a:pt x="872" y="288"/>
                </a:cubicBezTo>
                <a:cubicBezTo>
                  <a:pt x="873" y="288"/>
                  <a:pt x="876" y="289"/>
                  <a:pt x="878" y="289"/>
                </a:cubicBezTo>
                <a:cubicBezTo>
                  <a:pt x="880" y="289"/>
                  <a:pt x="882" y="289"/>
                  <a:pt x="884" y="288"/>
                </a:cubicBezTo>
                <a:cubicBezTo>
                  <a:pt x="885" y="288"/>
                  <a:pt x="885" y="288"/>
                  <a:pt x="885" y="288"/>
                </a:cubicBezTo>
                <a:cubicBezTo>
                  <a:pt x="886" y="287"/>
                  <a:pt x="886" y="287"/>
                  <a:pt x="886" y="287"/>
                </a:cubicBezTo>
                <a:cubicBezTo>
                  <a:pt x="887" y="287"/>
                  <a:pt x="887" y="287"/>
                  <a:pt x="887" y="287"/>
                </a:cubicBezTo>
                <a:cubicBezTo>
                  <a:pt x="888" y="285"/>
                  <a:pt x="888" y="285"/>
                  <a:pt x="887" y="282"/>
                </a:cubicBezTo>
                <a:cubicBezTo>
                  <a:pt x="890" y="280"/>
                  <a:pt x="890" y="280"/>
                  <a:pt x="890" y="280"/>
                </a:cubicBezTo>
                <a:cubicBezTo>
                  <a:pt x="895" y="280"/>
                  <a:pt x="896" y="283"/>
                  <a:pt x="902" y="283"/>
                </a:cubicBezTo>
                <a:cubicBezTo>
                  <a:pt x="903" y="282"/>
                  <a:pt x="903" y="282"/>
                  <a:pt x="903" y="282"/>
                </a:cubicBezTo>
                <a:cubicBezTo>
                  <a:pt x="903" y="282"/>
                  <a:pt x="903" y="282"/>
                  <a:pt x="903" y="282"/>
                </a:cubicBezTo>
                <a:cubicBezTo>
                  <a:pt x="903" y="280"/>
                  <a:pt x="903" y="278"/>
                  <a:pt x="902" y="276"/>
                </a:cubicBezTo>
                <a:cubicBezTo>
                  <a:pt x="903" y="275"/>
                  <a:pt x="903" y="273"/>
                  <a:pt x="904" y="273"/>
                </a:cubicBezTo>
                <a:cubicBezTo>
                  <a:pt x="905" y="272"/>
                  <a:pt x="905" y="272"/>
                  <a:pt x="905" y="272"/>
                </a:cubicBezTo>
                <a:cubicBezTo>
                  <a:pt x="910" y="269"/>
                  <a:pt x="909" y="267"/>
                  <a:pt x="909" y="263"/>
                </a:cubicBezTo>
                <a:cubicBezTo>
                  <a:pt x="907" y="261"/>
                  <a:pt x="903" y="259"/>
                  <a:pt x="901" y="260"/>
                </a:cubicBezTo>
                <a:cubicBezTo>
                  <a:pt x="899" y="261"/>
                  <a:pt x="899" y="262"/>
                  <a:pt x="896" y="264"/>
                </a:cubicBezTo>
                <a:cubicBezTo>
                  <a:pt x="895" y="265"/>
                  <a:pt x="895" y="265"/>
                  <a:pt x="895" y="265"/>
                </a:cubicBezTo>
                <a:cubicBezTo>
                  <a:pt x="892" y="267"/>
                  <a:pt x="887" y="258"/>
                  <a:pt x="882" y="258"/>
                </a:cubicBezTo>
                <a:cubicBezTo>
                  <a:pt x="882" y="257"/>
                  <a:pt x="882" y="256"/>
                  <a:pt x="883" y="255"/>
                </a:cubicBezTo>
                <a:cubicBezTo>
                  <a:pt x="886" y="253"/>
                  <a:pt x="886" y="253"/>
                  <a:pt x="886" y="253"/>
                </a:cubicBezTo>
                <a:cubicBezTo>
                  <a:pt x="887" y="252"/>
                  <a:pt x="887" y="252"/>
                  <a:pt x="887" y="252"/>
                </a:cubicBezTo>
                <a:cubicBezTo>
                  <a:pt x="889" y="249"/>
                  <a:pt x="891" y="246"/>
                  <a:pt x="888" y="242"/>
                </a:cubicBezTo>
                <a:cubicBezTo>
                  <a:pt x="889" y="241"/>
                  <a:pt x="889" y="241"/>
                  <a:pt x="889" y="241"/>
                </a:cubicBezTo>
                <a:cubicBezTo>
                  <a:pt x="887" y="240"/>
                  <a:pt x="885" y="239"/>
                  <a:pt x="883" y="240"/>
                </a:cubicBezTo>
                <a:cubicBezTo>
                  <a:pt x="881" y="242"/>
                  <a:pt x="880" y="243"/>
                  <a:pt x="878" y="244"/>
                </a:cubicBezTo>
                <a:cubicBezTo>
                  <a:pt x="877" y="246"/>
                  <a:pt x="875" y="246"/>
                  <a:pt x="873" y="247"/>
                </a:cubicBezTo>
                <a:cubicBezTo>
                  <a:pt x="872" y="248"/>
                  <a:pt x="872" y="248"/>
                  <a:pt x="872" y="248"/>
                </a:cubicBezTo>
                <a:cubicBezTo>
                  <a:pt x="870" y="249"/>
                  <a:pt x="870" y="249"/>
                  <a:pt x="868" y="250"/>
                </a:cubicBezTo>
                <a:cubicBezTo>
                  <a:pt x="867" y="251"/>
                  <a:pt x="867" y="252"/>
                  <a:pt x="865" y="253"/>
                </a:cubicBezTo>
                <a:cubicBezTo>
                  <a:pt x="862" y="255"/>
                  <a:pt x="862" y="255"/>
                  <a:pt x="862" y="255"/>
                </a:cubicBezTo>
                <a:cubicBezTo>
                  <a:pt x="856" y="260"/>
                  <a:pt x="856" y="260"/>
                  <a:pt x="856" y="260"/>
                </a:cubicBezTo>
                <a:cubicBezTo>
                  <a:pt x="853" y="262"/>
                  <a:pt x="850" y="262"/>
                  <a:pt x="847" y="264"/>
                </a:cubicBezTo>
                <a:cubicBezTo>
                  <a:pt x="846" y="265"/>
                  <a:pt x="846" y="266"/>
                  <a:pt x="845" y="266"/>
                </a:cubicBezTo>
                <a:cubicBezTo>
                  <a:pt x="845" y="266"/>
                  <a:pt x="844" y="267"/>
                  <a:pt x="843" y="267"/>
                </a:cubicBezTo>
                <a:cubicBezTo>
                  <a:pt x="841" y="265"/>
                  <a:pt x="841" y="266"/>
                  <a:pt x="839" y="263"/>
                </a:cubicBezTo>
                <a:cubicBezTo>
                  <a:pt x="840" y="263"/>
                  <a:pt x="840" y="263"/>
                  <a:pt x="840" y="263"/>
                </a:cubicBezTo>
                <a:cubicBezTo>
                  <a:pt x="842" y="265"/>
                  <a:pt x="842" y="263"/>
                  <a:pt x="844" y="264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62" y="253"/>
                  <a:pt x="862" y="253"/>
                  <a:pt x="862" y="253"/>
                </a:cubicBezTo>
                <a:cubicBezTo>
                  <a:pt x="864" y="252"/>
                  <a:pt x="865" y="250"/>
                  <a:pt x="866" y="249"/>
                </a:cubicBezTo>
                <a:cubicBezTo>
                  <a:pt x="867" y="248"/>
                  <a:pt x="867" y="248"/>
                  <a:pt x="867" y="248"/>
                </a:cubicBezTo>
                <a:cubicBezTo>
                  <a:pt x="871" y="246"/>
                  <a:pt x="871" y="246"/>
                  <a:pt x="871" y="246"/>
                </a:cubicBezTo>
                <a:cubicBezTo>
                  <a:pt x="871" y="245"/>
                  <a:pt x="871" y="245"/>
                  <a:pt x="871" y="245"/>
                </a:cubicBezTo>
                <a:cubicBezTo>
                  <a:pt x="874" y="241"/>
                  <a:pt x="874" y="239"/>
                  <a:pt x="875" y="236"/>
                </a:cubicBezTo>
                <a:cubicBezTo>
                  <a:pt x="875" y="235"/>
                  <a:pt x="875" y="235"/>
                  <a:pt x="875" y="235"/>
                </a:cubicBezTo>
                <a:cubicBezTo>
                  <a:pt x="873" y="232"/>
                  <a:pt x="869" y="233"/>
                  <a:pt x="866" y="233"/>
                </a:cubicBezTo>
                <a:cubicBezTo>
                  <a:pt x="866" y="234"/>
                  <a:pt x="866" y="234"/>
                  <a:pt x="866" y="234"/>
                </a:cubicBezTo>
                <a:cubicBezTo>
                  <a:pt x="861" y="237"/>
                  <a:pt x="861" y="237"/>
                  <a:pt x="861" y="237"/>
                </a:cubicBezTo>
                <a:cubicBezTo>
                  <a:pt x="852" y="242"/>
                  <a:pt x="852" y="242"/>
                  <a:pt x="852" y="242"/>
                </a:cubicBezTo>
                <a:cubicBezTo>
                  <a:pt x="852" y="243"/>
                  <a:pt x="852" y="243"/>
                  <a:pt x="852" y="243"/>
                </a:cubicBezTo>
                <a:cubicBezTo>
                  <a:pt x="851" y="243"/>
                  <a:pt x="851" y="243"/>
                  <a:pt x="851" y="243"/>
                </a:cubicBezTo>
                <a:cubicBezTo>
                  <a:pt x="850" y="245"/>
                  <a:pt x="849" y="246"/>
                  <a:pt x="847" y="247"/>
                </a:cubicBezTo>
                <a:cubicBezTo>
                  <a:pt x="843" y="250"/>
                  <a:pt x="843" y="250"/>
                  <a:pt x="843" y="250"/>
                </a:cubicBezTo>
                <a:cubicBezTo>
                  <a:pt x="842" y="251"/>
                  <a:pt x="839" y="254"/>
                  <a:pt x="838" y="255"/>
                </a:cubicBezTo>
                <a:cubicBezTo>
                  <a:pt x="837" y="257"/>
                  <a:pt x="838" y="258"/>
                  <a:pt x="837" y="260"/>
                </a:cubicBezTo>
                <a:cubicBezTo>
                  <a:pt x="834" y="257"/>
                  <a:pt x="827" y="253"/>
                  <a:pt x="827" y="253"/>
                </a:cubicBezTo>
                <a:cubicBezTo>
                  <a:pt x="826" y="252"/>
                  <a:pt x="826" y="252"/>
                  <a:pt x="826" y="252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49"/>
                  <a:pt x="826" y="249"/>
                  <a:pt x="826" y="249"/>
                </a:cubicBezTo>
                <a:cubicBezTo>
                  <a:pt x="824" y="246"/>
                  <a:pt x="812" y="246"/>
                  <a:pt x="809" y="248"/>
                </a:cubicBezTo>
                <a:cubicBezTo>
                  <a:pt x="806" y="250"/>
                  <a:pt x="806" y="250"/>
                  <a:pt x="806" y="250"/>
                </a:cubicBezTo>
                <a:cubicBezTo>
                  <a:pt x="806" y="250"/>
                  <a:pt x="806" y="250"/>
                  <a:pt x="806" y="250"/>
                </a:cubicBezTo>
                <a:cubicBezTo>
                  <a:pt x="804" y="256"/>
                  <a:pt x="804" y="256"/>
                  <a:pt x="804" y="256"/>
                </a:cubicBezTo>
                <a:cubicBezTo>
                  <a:pt x="804" y="257"/>
                  <a:pt x="804" y="258"/>
                  <a:pt x="805" y="259"/>
                </a:cubicBezTo>
                <a:cubicBezTo>
                  <a:pt x="806" y="261"/>
                  <a:pt x="806" y="261"/>
                  <a:pt x="806" y="26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809" y="263"/>
                  <a:pt x="811" y="264"/>
                  <a:pt x="813" y="264"/>
                </a:cubicBezTo>
                <a:cubicBezTo>
                  <a:pt x="814" y="263"/>
                  <a:pt x="814" y="263"/>
                  <a:pt x="814" y="263"/>
                </a:cubicBezTo>
                <a:cubicBezTo>
                  <a:pt x="815" y="263"/>
                  <a:pt x="815" y="263"/>
                  <a:pt x="815" y="263"/>
                </a:cubicBezTo>
                <a:cubicBezTo>
                  <a:pt x="816" y="262"/>
                  <a:pt x="816" y="262"/>
                  <a:pt x="816" y="262"/>
                </a:cubicBezTo>
                <a:cubicBezTo>
                  <a:pt x="817" y="261"/>
                  <a:pt x="817" y="260"/>
                  <a:pt x="818" y="259"/>
                </a:cubicBezTo>
                <a:cubicBezTo>
                  <a:pt x="820" y="258"/>
                  <a:pt x="820" y="258"/>
                  <a:pt x="820" y="258"/>
                </a:cubicBezTo>
                <a:cubicBezTo>
                  <a:pt x="821" y="257"/>
                  <a:pt x="821" y="257"/>
                  <a:pt x="821" y="257"/>
                </a:cubicBezTo>
                <a:cubicBezTo>
                  <a:pt x="822" y="257"/>
                  <a:pt x="826" y="257"/>
                  <a:pt x="827" y="259"/>
                </a:cubicBezTo>
                <a:cubicBezTo>
                  <a:pt x="828" y="261"/>
                  <a:pt x="828" y="261"/>
                  <a:pt x="828" y="261"/>
                </a:cubicBezTo>
                <a:cubicBezTo>
                  <a:pt x="842" y="280"/>
                  <a:pt x="842" y="280"/>
                  <a:pt x="842" y="280"/>
                </a:cubicBezTo>
                <a:cubicBezTo>
                  <a:pt x="850" y="293"/>
                  <a:pt x="850" y="293"/>
                  <a:pt x="850" y="293"/>
                </a:cubicBezTo>
                <a:cubicBezTo>
                  <a:pt x="856" y="302"/>
                  <a:pt x="856" y="302"/>
                  <a:pt x="856" y="302"/>
                </a:cubicBezTo>
                <a:cubicBezTo>
                  <a:pt x="856" y="302"/>
                  <a:pt x="856" y="303"/>
                  <a:pt x="856" y="304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3" y="308"/>
                  <a:pt x="854" y="308"/>
                  <a:pt x="856" y="310"/>
                </a:cubicBezTo>
                <a:cubicBezTo>
                  <a:pt x="857" y="311"/>
                  <a:pt x="857" y="313"/>
                  <a:pt x="858" y="315"/>
                </a:cubicBezTo>
                <a:cubicBezTo>
                  <a:pt x="860" y="318"/>
                  <a:pt x="863" y="320"/>
                  <a:pt x="866" y="318"/>
                </a:cubicBezTo>
                <a:cubicBezTo>
                  <a:pt x="869" y="316"/>
                  <a:pt x="867" y="311"/>
                  <a:pt x="867" y="308"/>
                </a:cubicBezTo>
                <a:cubicBezTo>
                  <a:pt x="867" y="306"/>
                  <a:pt x="866" y="301"/>
                  <a:pt x="865" y="298"/>
                </a:cubicBezTo>
                <a:cubicBezTo>
                  <a:pt x="862" y="294"/>
                  <a:pt x="862" y="294"/>
                  <a:pt x="862" y="294"/>
                </a:cubicBezTo>
                <a:cubicBezTo>
                  <a:pt x="854" y="281"/>
                  <a:pt x="854" y="281"/>
                  <a:pt x="854" y="281"/>
                </a:cubicBezTo>
                <a:close/>
                <a:moveTo>
                  <a:pt x="608" y="140"/>
                </a:moveTo>
                <a:cubicBezTo>
                  <a:pt x="606" y="142"/>
                  <a:pt x="606" y="143"/>
                  <a:pt x="603" y="143"/>
                </a:cubicBezTo>
                <a:cubicBezTo>
                  <a:pt x="601" y="145"/>
                  <a:pt x="600" y="144"/>
                  <a:pt x="598" y="147"/>
                </a:cubicBezTo>
                <a:cubicBezTo>
                  <a:pt x="596" y="146"/>
                  <a:pt x="596" y="146"/>
                  <a:pt x="596" y="146"/>
                </a:cubicBezTo>
                <a:cubicBezTo>
                  <a:pt x="595" y="147"/>
                  <a:pt x="592" y="150"/>
                  <a:pt x="592" y="150"/>
                </a:cubicBezTo>
                <a:cubicBezTo>
                  <a:pt x="591" y="150"/>
                  <a:pt x="591" y="150"/>
                  <a:pt x="589" y="150"/>
                </a:cubicBezTo>
                <a:cubicBezTo>
                  <a:pt x="589" y="151"/>
                  <a:pt x="589" y="151"/>
                  <a:pt x="587" y="152"/>
                </a:cubicBezTo>
                <a:cubicBezTo>
                  <a:pt x="582" y="154"/>
                  <a:pt x="584" y="154"/>
                  <a:pt x="578" y="155"/>
                </a:cubicBezTo>
                <a:cubicBezTo>
                  <a:pt x="577" y="157"/>
                  <a:pt x="577" y="157"/>
                  <a:pt x="577" y="157"/>
                </a:cubicBezTo>
                <a:cubicBezTo>
                  <a:pt x="579" y="158"/>
                  <a:pt x="579" y="158"/>
                  <a:pt x="579" y="158"/>
                </a:cubicBezTo>
                <a:cubicBezTo>
                  <a:pt x="580" y="158"/>
                  <a:pt x="580" y="158"/>
                  <a:pt x="580" y="158"/>
                </a:cubicBezTo>
                <a:cubicBezTo>
                  <a:pt x="586" y="160"/>
                  <a:pt x="590" y="157"/>
                  <a:pt x="595" y="157"/>
                </a:cubicBezTo>
                <a:cubicBezTo>
                  <a:pt x="600" y="157"/>
                  <a:pt x="598" y="158"/>
                  <a:pt x="602" y="156"/>
                </a:cubicBezTo>
                <a:cubicBezTo>
                  <a:pt x="605" y="154"/>
                  <a:pt x="606" y="154"/>
                  <a:pt x="609" y="153"/>
                </a:cubicBezTo>
                <a:cubicBezTo>
                  <a:pt x="616" y="151"/>
                  <a:pt x="615" y="150"/>
                  <a:pt x="621" y="146"/>
                </a:cubicBezTo>
                <a:cubicBezTo>
                  <a:pt x="625" y="142"/>
                  <a:pt x="628" y="139"/>
                  <a:pt x="631" y="136"/>
                </a:cubicBezTo>
                <a:cubicBezTo>
                  <a:pt x="633" y="134"/>
                  <a:pt x="634" y="130"/>
                  <a:pt x="636" y="131"/>
                </a:cubicBezTo>
                <a:cubicBezTo>
                  <a:pt x="637" y="131"/>
                  <a:pt x="637" y="136"/>
                  <a:pt x="637" y="137"/>
                </a:cubicBezTo>
                <a:cubicBezTo>
                  <a:pt x="637" y="138"/>
                  <a:pt x="637" y="138"/>
                  <a:pt x="637" y="138"/>
                </a:cubicBezTo>
                <a:cubicBezTo>
                  <a:pt x="637" y="138"/>
                  <a:pt x="639" y="149"/>
                  <a:pt x="639" y="150"/>
                </a:cubicBezTo>
                <a:cubicBezTo>
                  <a:pt x="639" y="153"/>
                  <a:pt x="639" y="154"/>
                  <a:pt x="640" y="156"/>
                </a:cubicBezTo>
                <a:cubicBezTo>
                  <a:pt x="641" y="159"/>
                  <a:pt x="642" y="160"/>
                  <a:pt x="642" y="162"/>
                </a:cubicBezTo>
                <a:cubicBezTo>
                  <a:pt x="642" y="168"/>
                  <a:pt x="644" y="170"/>
                  <a:pt x="647" y="173"/>
                </a:cubicBezTo>
                <a:cubicBezTo>
                  <a:pt x="649" y="175"/>
                  <a:pt x="655" y="181"/>
                  <a:pt x="657" y="182"/>
                </a:cubicBezTo>
                <a:cubicBezTo>
                  <a:pt x="661" y="183"/>
                  <a:pt x="665" y="184"/>
                  <a:pt x="667" y="182"/>
                </a:cubicBezTo>
                <a:cubicBezTo>
                  <a:pt x="668" y="177"/>
                  <a:pt x="667" y="177"/>
                  <a:pt x="664" y="174"/>
                </a:cubicBezTo>
                <a:cubicBezTo>
                  <a:pt x="662" y="172"/>
                  <a:pt x="663" y="170"/>
                  <a:pt x="661" y="167"/>
                </a:cubicBezTo>
                <a:cubicBezTo>
                  <a:pt x="656" y="161"/>
                  <a:pt x="655" y="159"/>
                  <a:pt x="653" y="153"/>
                </a:cubicBezTo>
                <a:cubicBezTo>
                  <a:pt x="651" y="148"/>
                  <a:pt x="650" y="142"/>
                  <a:pt x="647" y="138"/>
                </a:cubicBezTo>
                <a:cubicBezTo>
                  <a:pt x="646" y="135"/>
                  <a:pt x="646" y="133"/>
                  <a:pt x="646" y="129"/>
                </a:cubicBezTo>
                <a:cubicBezTo>
                  <a:pt x="646" y="128"/>
                  <a:pt x="646" y="126"/>
                  <a:pt x="645" y="125"/>
                </a:cubicBezTo>
                <a:cubicBezTo>
                  <a:pt x="644" y="122"/>
                  <a:pt x="643" y="124"/>
                  <a:pt x="644" y="121"/>
                </a:cubicBezTo>
                <a:cubicBezTo>
                  <a:pt x="652" y="123"/>
                  <a:pt x="652" y="123"/>
                  <a:pt x="652" y="123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60" y="126"/>
                  <a:pt x="665" y="126"/>
                  <a:pt x="668" y="123"/>
                </a:cubicBezTo>
                <a:cubicBezTo>
                  <a:pt x="669" y="122"/>
                  <a:pt x="669" y="122"/>
                  <a:pt x="669" y="122"/>
                </a:cubicBezTo>
                <a:cubicBezTo>
                  <a:pt x="670" y="117"/>
                  <a:pt x="670" y="114"/>
                  <a:pt x="665" y="112"/>
                </a:cubicBezTo>
                <a:cubicBezTo>
                  <a:pt x="662" y="111"/>
                  <a:pt x="662" y="111"/>
                  <a:pt x="662" y="111"/>
                </a:cubicBezTo>
                <a:cubicBezTo>
                  <a:pt x="659" y="110"/>
                  <a:pt x="659" y="111"/>
                  <a:pt x="656" y="110"/>
                </a:cubicBezTo>
                <a:cubicBezTo>
                  <a:pt x="650" y="108"/>
                  <a:pt x="650" y="108"/>
                  <a:pt x="650" y="108"/>
                </a:cubicBezTo>
                <a:cubicBezTo>
                  <a:pt x="654" y="100"/>
                  <a:pt x="654" y="100"/>
                  <a:pt x="654" y="100"/>
                </a:cubicBezTo>
                <a:cubicBezTo>
                  <a:pt x="656" y="91"/>
                  <a:pt x="656" y="91"/>
                  <a:pt x="656" y="91"/>
                </a:cubicBezTo>
                <a:cubicBezTo>
                  <a:pt x="659" y="84"/>
                  <a:pt x="659" y="84"/>
                  <a:pt x="659" y="84"/>
                </a:cubicBezTo>
                <a:cubicBezTo>
                  <a:pt x="660" y="83"/>
                  <a:pt x="658" y="80"/>
                  <a:pt x="657" y="79"/>
                </a:cubicBezTo>
                <a:cubicBezTo>
                  <a:pt x="653" y="79"/>
                  <a:pt x="653" y="79"/>
                  <a:pt x="653" y="79"/>
                </a:cubicBezTo>
                <a:cubicBezTo>
                  <a:pt x="652" y="80"/>
                  <a:pt x="651" y="81"/>
                  <a:pt x="651" y="84"/>
                </a:cubicBezTo>
                <a:cubicBezTo>
                  <a:pt x="650" y="84"/>
                  <a:pt x="650" y="84"/>
                  <a:pt x="650" y="84"/>
                </a:cubicBezTo>
                <a:cubicBezTo>
                  <a:pt x="649" y="88"/>
                  <a:pt x="647" y="88"/>
                  <a:pt x="647" y="91"/>
                </a:cubicBezTo>
                <a:cubicBezTo>
                  <a:pt x="646" y="94"/>
                  <a:pt x="646" y="94"/>
                  <a:pt x="646" y="94"/>
                </a:cubicBezTo>
                <a:cubicBezTo>
                  <a:pt x="641" y="105"/>
                  <a:pt x="641" y="105"/>
                  <a:pt x="641" y="105"/>
                </a:cubicBezTo>
                <a:cubicBezTo>
                  <a:pt x="640" y="104"/>
                  <a:pt x="640" y="105"/>
                  <a:pt x="638" y="104"/>
                </a:cubicBezTo>
                <a:cubicBezTo>
                  <a:pt x="638" y="104"/>
                  <a:pt x="638" y="104"/>
                  <a:pt x="638" y="104"/>
                </a:cubicBezTo>
                <a:cubicBezTo>
                  <a:pt x="634" y="103"/>
                  <a:pt x="632" y="104"/>
                  <a:pt x="631" y="104"/>
                </a:cubicBezTo>
                <a:cubicBezTo>
                  <a:pt x="631" y="104"/>
                  <a:pt x="631" y="104"/>
                  <a:pt x="631" y="104"/>
                </a:cubicBezTo>
                <a:cubicBezTo>
                  <a:pt x="628" y="103"/>
                  <a:pt x="628" y="102"/>
                  <a:pt x="626" y="101"/>
                </a:cubicBezTo>
                <a:cubicBezTo>
                  <a:pt x="625" y="101"/>
                  <a:pt x="620" y="104"/>
                  <a:pt x="618" y="105"/>
                </a:cubicBezTo>
                <a:cubicBezTo>
                  <a:pt x="618" y="106"/>
                  <a:pt x="618" y="106"/>
                  <a:pt x="618" y="106"/>
                </a:cubicBezTo>
                <a:cubicBezTo>
                  <a:pt x="617" y="109"/>
                  <a:pt x="620" y="113"/>
                  <a:pt x="622" y="115"/>
                </a:cubicBezTo>
                <a:cubicBezTo>
                  <a:pt x="623" y="115"/>
                  <a:pt x="623" y="115"/>
                  <a:pt x="623" y="115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8" y="117"/>
                  <a:pt x="629" y="116"/>
                  <a:pt x="632" y="117"/>
                </a:cubicBezTo>
                <a:cubicBezTo>
                  <a:pt x="631" y="118"/>
                  <a:pt x="632" y="116"/>
                  <a:pt x="631" y="118"/>
                </a:cubicBezTo>
                <a:cubicBezTo>
                  <a:pt x="631" y="120"/>
                  <a:pt x="627" y="123"/>
                  <a:pt x="626" y="125"/>
                </a:cubicBezTo>
                <a:cubicBezTo>
                  <a:pt x="624" y="127"/>
                  <a:pt x="623" y="129"/>
                  <a:pt x="621" y="131"/>
                </a:cubicBezTo>
                <a:cubicBezTo>
                  <a:pt x="618" y="134"/>
                  <a:pt x="616" y="134"/>
                  <a:pt x="614" y="135"/>
                </a:cubicBezTo>
                <a:cubicBezTo>
                  <a:pt x="611" y="138"/>
                  <a:pt x="613" y="139"/>
                  <a:pt x="608" y="140"/>
                </a:cubicBezTo>
                <a:close/>
                <a:moveTo>
                  <a:pt x="356" y="137"/>
                </a:moveTo>
                <a:cubicBezTo>
                  <a:pt x="355" y="135"/>
                  <a:pt x="355" y="135"/>
                  <a:pt x="355" y="135"/>
                </a:cubicBezTo>
                <a:cubicBezTo>
                  <a:pt x="354" y="132"/>
                  <a:pt x="350" y="135"/>
                  <a:pt x="348" y="132"/>
                </a:cubicBezTo>
                <a:cubicBezTo>
                  <a:pt x="353" y="130"/>
                  <a:pt x="353" y="130"/>
                  <a:pt x="353" y="130"/>
                </a:cubicBezTo>
                <a:cubicBezTo>
                  <a:pt x="354" y="131"/>
                  <a:pt x="354" y="131"/>
                  <a:pt x="354" y="131"/>
                </a:cubicBezTo>
                <a:cubicBezTo>
                  <a:pt x="355" y="130"/>
                  <a:pt x="355" y="130"/>
                  <a:pt x="355" y="130"/>
                </a:cubicBezTo>
                <a:cubicBezTo>
                  <a:pt x="356" y="130"/>
                  <a:pt x="356" y="129"/>
                  <a:pt x="356" y="129"/>
                </a:cubicBezTo>
                <a:cubicBezTo>
                  <a:pt x="357" y="129"/>
                  <a:pt x="358" y="129"/>
                  <a:pt x="359" y="130"/>
                </a:cubicBezTo>
                <a:cubicBezTo>
                  <a:pt x="359" y="131"/>
                  <a:pt x="359" y="131"/>
                  <a:pt x="359" y="131"/>
                </a:cubicBezTo>
                <a:cubicBezTo>
                  <a:pt x="359" y="134"/>
                  <a:pt x="359" y="136"/>
                  <a:pt x="357" y="137"/>
                </a:cubicBezTo>
                <a:cubicBezTo>
                  <a:pt x="358" y="138"/>
                  <a:pt x="358" y="140"/>
                  <a:pt x="357" y="140"/>
                </a:cubicBezTo>
                <a:cubicBezTo>
                  <a:pt x="356" y="141"/>
                  <a:pt x="356" y="140"/>
                  <a:pt x="356" y="140"/>
                </a:cubicBezTo>
                <a:cubicBezTo>
                  <a:pt x="355" y="139"/>
                  <a:pt x="357" y="138"/>
                  <a:pt x="356" y="137"/>
                </a:cubicBezTo>
                <a:close/>
                <a:moveTo>
                  <a:pt x="340" y="139"/>
                </a:moveTo>
                <a:cubicBezTo>
                  <a:pt x="340" y="138"/>
                  <a:pt x="341" y="138"/>
                  <a:pt x="342" y="137"/>
                </a:cubicBezTo>
                <a:cubicBezTo>
                  <a:pt x="343" y="137"/>
                  <a:pt x="344" y="138"/>
                  <a:pt x="344" y="139"/>
                </a:cubicBezTo>
                <a:cubicBezTo>
                  <a:pt x="345" y="141"/>
                  <a:pt x="347" y="143"/>
                  <a:pt x="349" y="143"/>
                </a:cubicBezTo>
                <a:cubicBezTo>
                  <a:pt x="350" y="146"/>
                  <a:pt x="347" y="145"/>
                  <a:pt x="348" y="148"/>
                </a:cubicBezTo>
                <a:cubicBezTo>
                  <a:pt x="348" y="148"/>
                  <a:pt x="348" y="148"/>
                  <a:pt x="348" y="148"/>
                </a:cubicBezTo>
                <a:cubicBezTo>
                  <a:pt x="349" y="149"/>
                  <a:pt x="349" y="149"/>
                  <a:pt x="349" y="149"/>
                </a:cubicBezTo>
                <a:cubicBezTo>
                  <a:pt x="353" y="152"/>
                  <a:pt x="353" y="152"/>
                  <a:pt x="353" y="152"/>
                </a:cubicBezTo>
                <a:cubicBezTo>
                  <a:pt x="354" y="152"/>
                  <a:pt x="352" y="153"/>
                  <a:pt x="354" y="152"/>
                </a:cubicBezTo>
                <a:cubicBezTo>
                  <a:pt x="356" y="152"/>
                  <a:pt x="356" y="152"/>
                  <a:pt x="356" y="152"/>
                </a:cubicBezTo>
                <a:cubicBezTo>
                  <a:pt x="358" y="150"/>
                  <a:pt x="358" y="150"/>
                  <a:pt x="360" y="148"/>
                </a:cubicBezTo>
                <a:cubicBezTo>
                  <a:pt x="362" y="148"/>
                  <a:pt x="362" y="148"/>
                  <a:pt x="362" y="148"/>
                </a:cubicBezTo>
                <a:cubicBezTo>
                  <a:pt x="363" y="150"/>
                  <a:pt x="363" y="150"/>
                  <a:pt x="363" y="150"/>
                </a:cubicBezTo>
                <a:cubicBezTo>
                  <a:pt x="361" y="152"/>
                  <a:pt x="358" y="155"/>
                  <a:pt x="356" y="156"/>
                </a:cubicBezTo>
                <a:cubicBezTo>
                  <a:pt x="356" y="156"/>
                  <a:pt x="356" y="156"/>
                  <a:pt x="356" y="156"/>
                </a:cubicBezTo>
                <a:cubicBezTo>
                  <a:pt x="354" y="157"/>
                  <a:pt x="353" y="157"/>
                  <a:pt x="353" y="158"/>
                </a:cubicBezTo>
                <a:cubicBezTo>
                  <a:pt x="353" y="160"/>
                  <a:pt x="352" y="158"/>
                  <a:pt x="353" y="160"/>
                </a:cubicBezTo>
                <a:cubicBezTo>
                  <a:pt x="353" y="161"/>
                  <a:pt x="353" y="161"/>
                  <a:pt x="353" y="161"/>
                </a:cubicBezTo>
                <a:cubicBezTo>
                  <a:pt x="354" y="162"/>
                  <a:pt x="358" y="162"/>
                  <a:pt x="360" y="162"/>
                </a:cubicBezTo>
                <a:cubicBezTo>
                  <a:pt x="366" y="159"/>
                  <a:pt x="366" y="159"/>
                  <a:pt x="366" y="159"/>
                </a:cubicBezTo>
                <a:cubicBezTo>
                  <a:pt x="367" y="160"/>
                  <a:pt x="367" y="160"/>
                  <a:pt x="367" y="161"/>
                </a:cubicBezTo>
                <a:cubicBezTo>
                  <a:pt x="371" y="169"/>
                  <a:pt x="371" y="169"/>
                  <a:pt x="371" y="169"/>
                </a:cubicBezTo>
                <a:cubicBezTo>
                  <a:pt x="372" y="168"/>
                  <a:pt x="372" y="169"/>
                  <a:pt x="373" y="168"/>
                </a:cubicBezTo>
                <a:cubicBezTo>
                  <a:pt x="374" y="168"/>
                  <a:pt x="375" y="161"/>
                  <a:pt x="376" y="160"/>
                </a:cubicBezTo>
                <a:cubicBezTo>
                  <a:pt x="375" y="159"/>
                  <a:pt x="375" y="159"/>
                  <a:pt x="375" y="159"/>
                </a:cubicBezTo>
                <a:cubicBezTo>
                  <a:pt x="375" y="158"/>
                  <a:pt x="375" y="158"/>
                  <a:pt x="375" y="158"/>
                </a:cubicBezTo>
                <a:cubicBezTo>
                  <a:pt x="375" y="154"/>
                  <a:pt x="375" y="154"/>
                  <a:pt x="375" y="154"/>
                </a:cubicBezTo>
                <a:cubicBezTo>
                  <a:pt x="376" y="154"/>
                  <a:pt x="376" y="154"/>
                  <a:pt x="376" y="154"/>
                </a:cubicBezTo>
                <a:cubicBezTo>
                  <a:pt x="378" y="153"/>
                  <a:pt x="378" y="153"/>
                  <a:pt x="378" y="153"/>
                </a:cubicBezTo>
                <a:cubicBezTo>
                  <a:pt x="379" y="153"/>
                  <a:pt x="379" y="151"/>
                  <a:pt x="379" y="150"/>
                </a:cubicBezTo>
                <a:cubicBezTo>
                  <a:pt x="378" y="148"/>
                  <a:pt x="378" y="148"/>
                  <a:pt x="378" y="148"/>
                </a:cubicBezTo>
                <a:cubicBezTo>
                  <a:pt x="377" y="148"/>
                  <a:pt x="373" y="147"/>
                  <a:pt x="371" y="148"/>
                </a:cubicBezTo>
                <a:cubicBezTo>
                  <a:pt x="369" y="145"/>
                  <a:pt x="369" y="145"/>
                  <a:pt x="369" y="145"/>
                </a:cubicBezTo>
                <a:cubicBezTo>
                  <a:pt x="370" y="143"/>
                  <a:pt x="370" y="143"/>
                  <a:pt x="371" y="141"/>
                </a:cubicBezTo>
                <a:cubicBezTo>
                  <a:pt x="373" y="140"/>
                  <a:pt x="373" y="140"/>
                  <a:pt x="373" y="140"/>
                </a:cubicBezTo>
                <a:cubicBezTo>
                  <a:pt x="374" y="139"/>
                  <a:pt x="374" y="139"/>
                  <a:pt x="374" y="139"/>
                </a:cubicBezTo>
                <a:cubicBezTo>
                  <a:pt x="372" y="137"/>
                  <a:pt x="367" y="137"/>
                  <a:pt x="366" y="135"/>
                </a:cubicBezTo>
                <a:cubicBezTo>
                  <a:pt x="365" y="134"/>
                  <a:pt x="368" y="132"/>
                  <a:pt x="368" y="129"/>
                </a:cubicBezTo>
                <a:cubicBezTo>
                  <a:pt x="368" y="128"/>
                  <a:pt x="368" y="125"/>
                  <a:pt x="368" y="124"/>
                </a:cubicBezTo>
                <a:cubicBezTo>
                  <a:pt x="372" y="122"/>
                  <a:pt x="382" y="112"/>
                  <a:pt x="385" y="121"/>
                </a:cubicBezTo>
                <a:cubicBezTo>
                  <a:pt x="387" y="127"/>
                  <a:pt x="387" y="127"/>
                  <a:pt x="387" y="127"/>
                </a:cubicBezTo>
                <a:cubicBezTo>
                  <a:pt x="391" y="135"/>
                  <a:pt x="391" y="135"/>
                  <a:pt x="391" y="135"/>
                </a:cubicBezTo>
                <a:cubicBezTo>
                  <a:pt x="391" y="136"/>
                  <a:pt x="391" y="136"/>
                  <a:pt x="391" y="136"/>
                </a:cubicBezTo>
                <a:cubicBezTo>
                  <a:pt x="391" y="137"/>
                  <a:pt x="391" y="139"/>
                  <a:pt x="391" y="140"/>
                </a:cubicBezTo>
                <a:cubicBezTo>
                  <a:pt x="393" y="144"/>
                  <a:pt x="394" y="142"/>
                  <a:pt x="395" y="147"/>
                </a:cubicBezTo>
                <a:cubicBezTo>
                  <a:pt x="396" y="150"/>
                  <a:pt x="396" y="152"/>
                  <a:pt x="396" y="155"/>
                </a:cubicBezTo>
                <a:cubicBezTo>
                  <a:pt x="395" y="156"/>
                  <a:pt x="395" y="156"/>
                  <a:pt x="395" y="156"/>
                </a:cubicBezTo>
                <a:cubicBezTo>
                  <a:pt x="394" y="157"/>
                  <a:pt x="394" y="157"/>
                  <a:pt x="394" y="157"/>
                </a:cubicBezTo>
                <a:cubicBezTo>
                  <a:pt x="391" y="158"/>
                  <a:pt x="391" y="158"/>
                  <a:pt x="391" y="158"/>
                </a:cubicBezTo>
                <a:cubicBezTo>
                  <a:pt x="390" y="158"/>
                  <a:pt x="390" y="159"/>
                  <a:pt x="390" y="159"/>
                </a:cubicBezTo>
                <a:cubicBezTo>
                  <a:pt x="392" y="163"/>
                  <a:pt x="395" y="164"/>
                  <a:pt x="396" y="165"/>
                </a:cubicBezTo>
                <a:cubicBezTo>
                  <a:pt x="396" y="165"/>
                  <a:pt x="396" y="165"/>
                  <a:pt x="396" y="165"/>
                </a:cubicBezTo>
                <a:cubicBezTo>
                  <a:pt x="396" y="166"/>
                  <a:pt x="396" y="166"/>
                  <a:pt x="396" y="166"/>
                </a:cubicBezTo>
                <a:cubicBezTo>
                  <a:pt x="398" y="167"/>
                  <a:pt x="401" y="169"/>
                  <a:pt x="403" y="168"/>
                </a:cubicBezTo>
                <a:cubicBezTo>
                  <a:pt x="405" y="167"/>
                  <a:pt x="405" y="167"/>
                  <a:pt x="405" y="167"/>
                </a:cubicBezTo>
                <a:cubicBezTo>
                  <a:pt x="406" y="167"/>
                  <a:pt x="406" y="167"/>
                  <a:pt x="406" y="167"/>
                </a:cubicBezTo>
                <a:cubicBezTo>
                  <a:pt x="410" y="162"/>
                  <a:pt x="409" y="160"/>
                  <a:pt x="409" y="153"/>
                </a:cubicBezTo>
                <a:cubicBezTo>
                  <a:pt x="409" y="149"/>
                  <a:pt x="410" y="144"/>
                  <a:pt x="407" y="138"/>
                </a:cubicBezTo>
                <a:cubicBezTo>
                  <a:pt x="406" y="136"/>
                  <a:pt x="406" y="136"/>
                  <a:pt x="406" y="136"/>
                </a:cubicBezTo>
                <a:cubicBezTo>
                  <a:pt x="404" y="133"/>
                  <a:pt x="404" y="129"/>
                  <a:pt x="402" y="126"/>
                </a:cubicBezTo>
                <a:cubicBezTo>
                  <a:pt x="401" y="121"/>
                  <a:pt x="400" y="120"/>
                  <a:pt x="398" y="115"/>
                </a:cubicBezTo>
                <a:cubicBezTo>
                  <a:pt x="395" y="109"/>
                  <a:pt x="395" y="109"/>
                  <a:pt x="395" y="109"/>
                </a:cubicBezTo>
                <a:cubicBezTo>
                  <a:pt x="392" y="103"/>
                  <a:pt x="385" y="104"/>
                  <a:pt x="379" y="107"/>
                </a:cubicBezTo>
                <a:cubicBezTo>
                  <a:pt x="368" y="113"/>
                  <a:pt x="368" y="113"/>
                  <a:pt x="368" y="113"/>
                </a:cubicBezTo>
                <a:cubicBezTo>
                  <a:pt x="363" y="115"/>
                  <a:pt x="359" y="119"/>
                  <a:pt x="352" y="122"/>
                </a:cubicBezTo>
                <a:cubicBezTo>
                  <a:pt x="344" y="126"/>
                  <a:pt x="344" y="126"/>
                  <a:pt x="344" y="126"/>
                </a:cubicBezTo>
                <a:cubicBezTo>
                  <a:pt x="344" y="124"/>
                  <a:pt x="346" y="119"/>
                  <a:pt x="347" y="118"/>
                </a:cubicBezTo>
                <a:cubicBezTo>
                  <a:pt x="346" y="117"/>
                  <a:pt x="346" y="117"/>
                  <a:pt x="346" y="117"/>
                </a:cubicBezTo>
                <a:cubicBezTo>
                  <a:pt x="347" y="113"/>
                  <a:pt x="347" y="113"/>
                  <a:pt x="347" y="113"/>
                </a:cubicBezTo>
                <a:cubicBezTo>
                  <a:pt x="348" y="112"/>
                  <a:pt x="348" y="112"/>
                  <a:pt x="348" y="112"/>
                </a:cubicBezTo>
                <a:cubicBezTo>
                  <a:pt x="353" y="110"/>
                  <a:pt x="353" y="110"/>
                  <a:pt x="353" y="110"/>
                </a:cubicBezTo>
                <a:cubicBezTo>
                  <a:pt x="354" y="110"/>
                  <a:pt x="354" y="110"/>
                  <a:pt x="354" y="110"/>
                </a:cubicBezTo>
                <a:cubicBezTo>
                  <a:pt x="358" y="105"/>
                  <a:pt x="358" y="105"/>
                  <a:pt x="358" y="105"/>
                </a:cubicBezTo>
                <a:cubicBezTo>
                  <a:pt x="359" y="105"/>
                  <a:pt x="359" y="105"/>
                  <a:pt x="359" y="105"/>
                </a:cubicBezTo>
                <a:cubicBezTo>
                  <a:pt x="361" y="104"/>
                  <a:pt x="361" y="104"/>
                  <a:pt x="361" y="104"/>
                </a:cubicBezTo>
                <a:cubicBezTo>
                  <a:pt x="362" y="103"/>
                  <a:pt x="364" y="99"/>
                  <a:pt x="363" y="98"/>
                </a:cubicBezTo>
                <a:cubicBezTo>
                  <a:pt x="362" y="95"/>
                  <a:pt x="360" y="94"/>
                  <a:pt x="357" y="94"/>
                </a:cubicBezTo>
                <a:cubicBezTo>
                  <a:pt x="356" y="94"/>
                  <a:pt x="356" y="94"/>
                  <a:pt x="356" y="94"/>
                </a:cubicBezTo>
                <a:cubicBezTo>
                  <a:pt x="353" y="96"/>
                  <a:pt x="353" y="96"/>
                  <a:pt x="353" y="96"/>
                </a:cubicBezTo>
                <a:cubicBezTo>
                  <a:pt x="351" y="97"/>
                  <a:pt x="352" y="93"/>
                  <a:pt x="350" y="94"/>
                </a:cubicBezTo>
                <a:cubicBezTo>
                  <a:pt x="349" y="94"/>
                  <a:pt x="349" y="94"/>
                  <a:pt x="348" y="95"/>
                </a:cubicBezTo>
                <a:cubicBezTo>
                  <a:pt x="348" y="99"/>
                  <a:pt x="348" y="99"/>
                  <a:pt x="348" y="99"/>
                </a:cubicBezTo>
                <a:cubicBezTo>
                  <a:pt x="347" y="99"/>
                  <a:pt x="347" y="100"/>
                  <a:pt x="346" y="98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45" y="95"/>
                  <a:pt x="346" y="95"/>
                  <a:pt x="345" y="92"/>
                </a:cubicBezTo>
                <a:cubicBezTo>
                  <a:pt x="340" y="82"/>
                  <a:pt x="340" y="82"/>
                  <a:pt x="340" y="82"/>
                </a:cubicBezTo>
                <a:cubicBezTo>
                  <a:pt x="340" y="82"/>
                  <a:pt x="340" y="82"/>
                  <a:pt x="340" y="82"/>
                </a:cubicBezTo>
                <a:cubicBezTo>
                  <a:pt x="337" y="79"/>
                  <a:pt x="335" y="79"/>
                  <a:pt x="332" y="79"/>
                </a:cubicBezTo>
                <a:cubicBezTo>
                  <a:pt x="329" y="81"/>
                  <a:pt x="330" y="81"/>
                  <a:pt x="328" y="82"/>
                </a:cubicBezTo>
                <a:cubicBezTo>
                  <a:pt x="329" y="85"/>
                  <a:pt x="329" y="86"/>
                  <a:pt x="330" y="88"/>
                </a:cubicBezTo>
                <a:cubicBezTo>
                  <a:pt x="332" y="93"/>
                  <a:pt x="332" y="93"/>
                  <a:pt x="332" y="93"/>
                </a:cubicBezTo>
                <a:cubicBezTo>
                  <a:pt x="333" y="95"/>
                  <a:pt x="333" y="98"/>
                  <a:pt x="333" y="100"/>
                </a:cubicBezTo>
                <a:cubicBezTo>
                  <a:pt x="333" y="101"/>
                  <a:pt x="333" y="101"/>
                  <a:pt x="333" y="101"/>
                </a:cubicBezTo>
                <a:cubicBezTo>
                  <a:pt x="334" y="103"/>
                  <a:pt x="334" y="103"/>
                  <a:pt x="334" y="103"/>
                </a:cubicBezTo>
                <a:cubicBezTo>
                  <a:pt x="335" y="104"/>
                  <a:pt x="335" y="104"/>
                  <a:pt x="335" y="104"/>
                </a:cubicBezTo>
                <a:cubicBezTo>
                  <a:pt x="335" y="105"/>
                  <a:pt x="335" y="107"/>
                  <a:pt x="334" y="107"/>
                </a:cubicBezTo>
                <a:cubicBezTo>
                  <a:pt x="328" y="110"/>
                  <a:pt x="328" y="110"/>
                  <a:pt x="328" y="110"/>
                </a:cubicBezTo>
                <a:cubicBezTo>
                  <a:pt x="328" y="110"/>
                  <a:pt x="328" y="110"/>
                  <a:pt x="328" y="110"/>
                </a:cubicBezTo>
                <a:cubicBezTo>
                  <a:pt x="327" y="111"/>
                  <a:pt x="326" y="112"/>
                  <a:pt x="326" y="113"/>
                </a:cubicBezTo>
                <a:cubicBezTo>
                  <a:pt x="327" y="115"/>
                  <a:pt x="327" y="115"/>
                  <a:pt x="327" y="115"/>
                </a:cubicBezTo>
                <a:cubicBezTo>
                  <a:pt x="328" y="117"/>
                  <a:pt x="335" y="117"/>
                  <a:pt x="336" y="118"/>
                </a:cubicBezTo>
                <a:cubicBezTo>
                  <a:pt x="337" y="122"/>
                  <a:pt x="335" y="139"/>
                  <a:pt x="333" y="140"/>
                </a:cubicBezTo>
                <a:cubicBezTo>
                  <a:pt x="332" y="140"/>
                  <a:pt x="332" y="140"/>
                  <a:pt x="331" y="139"/>
                </a:cubicBezTo>
                <a:cubicBezTo>
                  <a:pt x="331" y="139"/>
                  <a:pt x="331" y="139"/>
                  <a:pt x="331" y="139"/>
                </a:cubicBezTo>
                <a:cubicBezTo>
                  <a:pt x="331" y="137"/>
                  <a:pt x="330" y="137"/>
                  <a:pt x="329" y="138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26" y="139"/>
                  <a:pt x="326" y="148"/>
                  <a:pt x="328" y="152"/>
                </a:cubicBezTo>
                <a:cubicBezTo>
                  <a:pt x="330" y="156"/>
                  <a:pt x="329" y="160"/>
                  <a:pt x="330" y="164"/>
                </a:cubicBezTo>
                <a:cubicBezTo>
                  <a:pt x="334" y="174"/>
                  <a:pt x="334" y="174"/>
                  <a:pt x="334" y="174"/>
                </a:cubicBezTo>
                <a:cubicBezTo>
                  <a:pt x="336" y="177"/>
                  <a:pt x="336" y="177"/>
                  <a:pt x="336" y="177"/>
                </a:cubicBezTo>
                <a:cubicBezTo>
                  <a:pt x="340" y="188"/>
                  <a:pt x="340" y="188"/>
                  <a:pt x="340" y="188"/>
                </a:cubicBezTo>
                <a:cubicBezTo>
                  <a:pt x="342" y="192"/>
                  <a:pt x="346" y="193"/>
                  <a:pt x="347" y="195"/>
                </a:cubicBezTo>
                <a:cubicBezTo>
                  <a:pt x="349" y="194"/>
                  <a:pt x="349" y="194"/>
                  <a:pt x="349" y="194"/>
                </a:cubicBezTo>
                <a:cubicBezTo>
                  <a:pt x="354" y="192"/>
                  <a:pt x="353" y="186"/>
                  <a:pt x="351" y="181"/>
                </a:cubicBezTo>
                <a:cubicBezTo>
                  <a:pt x="343" y="164"/>
                  <a:pt x="343" y="164"/>
                  <a:pt x="343" y="164"/>
                </a:cubicBezTo>
                <a:cubicBezTo>
                  <a:pt x="338" y="153"/>
                  <a:pt x="338" y="153"/>
                  <a:pt x="338" y="153"/>
                </a:cubicBezTo>
                <a:cubicBezTo>
                  <a:pt x="334" y="143"/>
                  <a:pt x="334" y="143"/>
                  <a:pt x="334" y="143"/>
                </a:cubicBezTo>
                <a:cubicBezTo>
                  <a:pt x="335" y="142"/>
                  <a:pt x="335" y="142"/>
                  <a:pt x="335" y="142"/>
                </a:cubicBezTo>
                <a:cubicBezTo>
                  <a:pt x="337" y="141"/>
                  <a:pt x="337" y="140"/>
                  <a:pt x="340" y="139"/>
                </a:cubicBezTo>
                <a:close/>
                <a:moveTo>
                  <a:pt x="154" y="281"/>
                </a:moveTo>
                <a:cubicBezTo>
                  <a:pt x="155" y="281"/>
                  <a:pt x="155" y="281"/>
                  <a:pt x="155" y="281"/>
                </a:cubicBezTo>
                <a:cubicBezTo>
                  <a:pt x="165" y="282"/>
                  <a:pt x="165" y="282"/>
                  <a:pt x="165" y="282"/>
                </a:cubicBezTo>
                <a:cubicBezTo>
                  <a:pt x="166" y="282"/>
                  <a:pt x="165" y="283"/>
                  <a:pt x="167" y="281"/>
                </a:cubicBezTo>
                <a:cubicBezTo>
                  <a:pt x="167" y="280"/>
                  <a:pt x="167" y="280"/>
                  <a:pt x="167" y="280"/>
                </a:cubicBezTo>
                <a:cubicBezTo>
                  <a:pt x="167" y="278"/>
                  <a:pt x="168" y="273"/>
                  <a:pt x="165" y="271"/>
                </a:cubicBezTo>
                <a:cubicBezTo>
                  <a:pt x="162" y="269"/>
                  <a:pt x="159" y="272"/>
                  <a:pt x="157" y="272"/>
                </a:cubicBezTo>
                <a:cubicBezTo>
                  <a:pt x="156" y="274"/>
                  <a:pt x="155" y="274"/>
                  <a:pt x="154" y="276"/>
                </a:cubicBezTo>
                <a:cubicBezTo>
                  <a:pt x="154" y="276"/>
                  <a:pt x="154" y="276"/>
                  <a:pt x="154" y="276"/>
                </a:cubicBezTo>
                <a:cubicBezTo>
                  <a:pt x="153" y="277"/>
                  <a:pt x="153" y="277"/>
                  <a:pt x="153" y="277"/>
                </a:cubicBezTo>
                <a:cubicBezTo>
                  <a:pt x="153" y="279"/>
                  <a:pt x="153" y="279"/>
                  <a:pt x="153" y="279"/>
                </a:cubicBezTo>
                <a:cubicBezTo>
                  <a:pt x="154" y="281"/>
                  <a:pt x="154" y="281"/>
                  <a:pt x="154" y="281"/>
                </a:cubicBezTo>
                <a:close/>
                <a:moveTo>
                  <a:pt x="145" y="231"/>
                </a:moveTo>
                <a:cubicBezTo>
                  <a:pt x="146" y="229"/>
                  <a:pt x="146" y="229"/>
                  <a:pt x="146" y="229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4" y="235"/>
                  <a:pt x="155" y="237"/>
                  <a:pt x="157" y="239"/>
                </a:cubicBezTo>
                <a:cubicBezTo>
                  <a:pt x="160" y="243"/>
                  <a:pt x="159" y="241"/>
                  <a:pt x="158" y="245"/>
                </a:cubicBezTo>
                <a:cubicBezTo>
                  <a:pt x="156" y="244"/>
                  <a:pt x="156" y="244"/>
                  <a:pt x="156" y="244"/>
                </a:cubicBezTo>
                <a:cubicBezTo>
                  <a:pt x="154" y="242"/>
                  <a:pt x="154" y="241"/>
                  <a:pt x="152" y="240"/>
                </a:cubicBezTo>
                <a:cubicBezTo>
                  <a:pt x="152" y="240"/>
                  <a:pt x="150" y="239"/>
                  <a:pt x="149" y="239"/>
                </a:cubicBezTo>
                <a:cubicBezTo>
                  <a:pt x="146" y="240"/>
                  <a:pt x="146" y="240"/>
                  <a:pt x="146" y="240"/>
                </a:cubicBezTo>
                <a:cubicBezTo>
                  <a:pt x="145" y="241"/>
                  <a:pt x="145" y="241"/>
                  <a:pt x="145" y="241"/>
                </a:cubicBezTo>
                <a:cubicBezTo>
                  <a:pt x="145" y="242"/>
                  <a:pt x="145" y="243"/>
                  <a:pt x="145" y="245"/>
                </a:cubicBezTo>
                <a:cubicBezTo>
                  <a:pt x="151" y="249"/>
                  <a:pt x="151" y="249"/>
                  <a:pt x="151" y="249"/>
                </a:cubicBezTo>
                <a:cubicBezTo>
                  <a:pt x="151" y="249"/>
                  <a:pt x="152" y="252"/>
                  <a:pt x="153" y="254"/>
                </a:cubicBezTo>
                <a:cubicBezTo>
                  <a:pt x="154" y="254"/>
                  <a:pt x="154" y="254"/>
                  <a:pt x="154" y="254"/>
                </a:cubicBezTo>
                <a:cubicBezTo>
                  <a:pt x="155" y="255"/>
                  <a:pt x="155" y="255"/>
                  <a:pt x="155" y="255"/>
                </a:cubicBezTo>
                <a:cubicBezTo>
                  <a:pt x="157" y="256"/>
                  <a:pt x="157" y="257"/>
                  <a:pt x="158" y="258"/>
                </a:cubicBezTo>
                <a:cubicBezTo>
                  <a:pt x="160" y="258"/>
                  <a:pt x="159" y="258"/>
                  <a:pt x="161" y="257"/>
                </a:cubicBezTo>
                <a:cubicBezTo>
                  <a:pt x="162" y="256"/>
                  <a:pt x="162" y="256"/>
                  <a:pt x="162" y="256"/>
                </a:cubicBezTo>
                <a:cubicBezTo>
                  <a:pt x="165" y="250"/>
                  <a:pt x="165" y="250"/>
                  <a:pt x="165" y="250"/>
                </a:cubicBezTo>
                <a:cubicBezTo>
                  <a:pt x="169" y="253"/>
                  <a:pt x="169" y="257"/>
                  <a:pt x="170" y="260"/>
                </a:cubicBezTo>
                <a:cubicBezTo>
                  <a:pt x="174" y="264"/>
                  <a:pt x="174" y="264"/>
                  <a:pt x="174" y="264"/>
                </a:cubicBezTo>
                <a:cubicBezTo>
                  <a:pt x="174" y="264"/>
                  <a:pt x="175" y="264"/>
                  <a:pt x="175" y="264"/>
                </a:cubicBezTo>
                <a:cubicBezTo>
                  <a:pt x="176" y="262"/>
                  <a:pt x="176" y="262"/>
                  <a:pt x="176" y="262"/>
                </a:cubicBezTo>
                <a:cubicBezTo>
                  <a:pt x="178" y="260"/>
                  <a:pt x="177" y="256"/>
                  <a:pt x="178" y="252"/>
                </a:cubicBezTo>
                <a:cubicBezTo>
                  <a:pt x="181" y="253"/>
                  <a:pt x="187" y="254"/>
                  <a:pt x="189" y="252"/>
                </a:cubicBezTo>
                <a:cubicBezTo>
                  <a:pt x="196" y="244"/>
                  <a:pt x="196" y="244"/>
                  <a:pt x="196" y="244"/>
                </a:cubicBezTo>
                <a:cubicBezTo>
                  <a:pt x="197" y="241"/>
                  <a:pt x="197" y="241"/>
                  <a:pt x="197" y="241"/>
                </a:cubicBezTo>
                <a:cubicBezTo>
                  <a:pt x="200" y="237"/>
                  <a:pt x="199" y="232"/>
                  <a:pt x="197" y="228"/>
                </a:cubicBezTo>
                <a:cubicBezTo>
                  <a:pt x="193" y="228"/>
                  <a:pt x="194" y="228"/>
                  <a:pt x="190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8" y="228"/>
                  <a:pt x="186" y="227"/>
                  <a:pt x="185" y="228"/>
                </a:cubicBezTo>
                <a:cubicBezTo>
                  <a:pt x="184" y="230"/>
                  <a:pt x="188" y="233"/>
                  <a:pt x="188" y="237"/>
                </a:cubicBezTo>
                <a:cubicBezTo>
                  <a:pt x="187" y="238"/>
                  <a:pt x="187" y="238"/>
                  <a:pt x="187" y="238"/>
                </a:cubicBezTo>
                <a:cubicBezTo>
                  <a:pt x="185" y="241"/>
                  <a:pt x="185" y="241"/>
                  <a:pt x="185" y="241"/>
                </a:cubicBezTo>
                <a:cubicBezTo>
                  <a:pt x="183" y="244"/>
                  <a:pt x="183" y="244"/>
                  <a:pt x="183" y="244"/>
                </a:cubicBezTo>
                <a:cubicBezTo>
                  <a:pt x="180" y="242"/>
                  <a:pt x="178" y="244"/>
                  <a:pt x="173" y="240"/>
                </a:cubicBezTo>
                <a:cubicBezTo>
                  <a:pt x="172" y="240"/>
                  <a:pt x="172" y="240"/>
                  <a:pt x="172" y="240"/>
                </a:cubicBezTo>
                <a:cubicBezTo>
                  <a:pt x="170" y="239"/>
                  <a:pt x="172" y="230"/>
                  <a:pt x="174" y="228"/>
                </a:cubicBezTo>
                <a:cubicBezTo>
                  <a:pt x="172" y="227"/>
                  <a:pt x="173" y="227"/>
                  <a:pt x="171" y="226"/>
                </a:cubicBezTo>
                <a:cubicBezTo>
                  <a:pt x="169" y="224"/>
                  <a:pt x="163" y="226"/>
                  <a:pt x="160" y="225"/>
                </a:cubicBezTo>
                <a:cubicBezTo>
                  <a:pt x="159" y="226"/>
                  <a:pt x="159" y="226"/>
                  <a:pt x="159" y="226"/>
                </a:cubicBezTo>
                <a:cubicBezTo>
                  <a:pt x="163" y="231"/>
                  <a:pt x="163" y="231"/>
                  <a:pt x="163" y="231"/>
                </a:cubicBezTo>
                <a:cubicBezTo>
                  <a:pt x="163" y="231"/>
                  <a:pt x="163" y="231"/>
                  <a:pt x="163" y="231"/>
                </a:cubicBezTo>
                <a:cubicBezTo>
                  <a:pt x="161" y="230"/>
                  <a:pt x="161" y="230"/>
                  <a:pt x="161" y="230"/>
                </a:cubicBezTo>
                <a:cubicBezTo>
                  <a:pt x="155" y="224"/>
                  <a:pt x="155" y="224"/>
                  <a:pt x="155" y="224"/>
                </a:cubicBezTo>
                <a:cubicBezTo>
                  <a:pt x="154" y="224"/>
                  <a:pt x="154" y="224"/>
                  <a:pt x="154" y="224"/>
                </a:cubicBezTo>
                <a:cubicBezTo>
                  <a:pt x="153" y="224"/>
                  <a:pt x="152" y="224"/>
                  <a:pt x="151" y="223"/>
                </a:cubicBezTo>
                <a:cubicBezTo>
                  <a:pt x="150" y="222"/>
                  <a:pt x="151" y="219"/>
                  <a:pt x="152" y="218"/>
                </a:cubicBezTo>
                <a:cubicBezTo>
                  <a:pt x="153" y="218"/>
                  <a:pt x="152" y="214"/>
                  <a:pt x="151" y="213"/>
                </a:cubicBezTo>
                <a:cubicBezTo>
                  <a:pt x="150" y="212"/>
                  <a:pt x="149" y="212"/>
                  <a:pt x="147" y="211"/>
                </a:cubicBezTo>
                <a:cubicBezTo>
                  <a:pt x="143" y="216"/>
                  <a:pt x="143" y="216"/>
                  <a:pt x="143" y="216"/>
                </a:cubicBezTo>
                <a:cubicBezTo>
                  <a:pt x="138" y="222"/>
                  <a:pt x="138" y="222"/>
                  <a:pt x="138" y="222"/>
                </a:cubicBezTo>
                <a:cubicBezTo>
                  <a:pt x="138" y="223"/>
                  <a:pt x="139" y="224"/>
                  <a:pt x="139" y="225"/>
                </a:cubicBezTo>
                <a:cubicBezTo>
                  <a:pt x="138" y="226"/>
                  <a:pt x="138" y="226"/>
                  <a:pt x="138" y="226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33" y="235"/>
                  <a:pt x="133" y="235"/>
                  <a:pt x="133" y="235"/>
                </a:cubicBezTo>
                <a:cubicBezTo>
                  <a:pt x="131" y="236"/>
                  <a:pt x="132" y="236"/>
                  <a:pt x="131" y="238"/>
                </a:cubicBezTo>
                <a:cubicBezTo>
                  <a:pt x="137" y="242"/>
                  <a:pt x="141" y="237"/>
                  <a:pt x="145" y="231"/>
                </a:cubicBezTo>
                <a:close/>
                <a:moveTo>
                  <a:pt x="137" y="272"/>
                </a:moveTo>
                <a:cubicBezTo>
                  <a:pt x="137" y="271"/>
                  <a:pt x="137" y="270"/>
                  <a:pt x="138" y="268"/>
                </a:cubicBezTo>
                <a:cubicBezTo>
                  <a:pt x="141" y="270"/>
                  <a:pt x="141" y="270"/>
                  <a:pt x="141" y="270"/>
                </a:cubicBezTo>
                <a:cubicBezTo>
                  <a:pt x="143" y="272"/>
                  <a:pt x="140" y="278"/>
                  <a:pt x="139" y="280"/>
                </a:cubicBezTo>
                <a:cubicBezTo>
                  <a:pt x="139" y="280"/>
                  <a:pt x="139" y="280"/>
                  <a:pt x="139" y="281"/>
                </a:cubicBezTo>
                <a:cubicBezTo>
                  <a:pt x="136" y="280"/>
                  <a:pt x="136" y="280"/>
                  <a:pt x="136" y="280"/>
                </a:cubicBezTo>
                <a:cubicBezTo>
                  <a:pt x="133" y="276"/>
                  <a:pt x="133" y="276"/>
                  <a:pt x="133" y="276"/>
                </a:cubicBezTo>
                <a:cubicBezTo>
                  <a:pt x="135" y="276"/>
                  <a:pt x="134" y="277"/>
                  <a:pt x="135" y="275"/>
                </a:cubicBezTo>
                <a:cubicBezTo>
                  <a:pt x="136" y="273"/>
                  <a:pt x="136" y="273"/>
                  <a:pt x="136" y="273"/>
                </a:cubicBezTo>
                <a:cubicBezTo>
                  <a:pt x="137" y="272"/>
                  <a:pt x="137" y="272"/>
                  <a:pt x="137" y="272"/>
                </a:cubicBezTo>
                <a:close/>
                <a:moveTo>
                  <a:pt x="164" y="288"/>
                </a:moveTo>
                <a:cubicBezTo>
                  <a:pt x="161" y="284"/>
                  <a:pt x="161" y="284"/>
                  <a:pt x="161" y="284"/>
                </a:cubicBezTo>
                <a:cubicBezTo>
                  <a:pt x="158" y="284"/>
                  <a:pt x="158" y="284"/>
                  <a:pt x="158" y="284"/>
                </a:cubicBezTo>
                <a:cubicBezTo>
                  <a:pt x="156" y="287"/>
                  <a:pt x="158" y="290"/>
                  <a:pt x="156" y="293"/>
                </a:cubicBezTo>
                <a:cubicBezTo>
                  <a:pt x="145" y="286"/>
                  <a:pt x="145" y="286"/>
                  <a:pt x="145" y="286"/>
                </a:cubicBezTo>
                <a:cubicBezTo>
                  <a:pt x="147" y="283"/>
                  <a:pt x="148" y="284"/>
                  <a:pt x="150" y="281"/>
                </a:cubicBezTo>
                <a:cubicBezTo>
                  <a:pt x="150" y="281"/>
                  <a:pt x="151" y="275"/>
                  <a:pt x="152" y="274"/>
                </a:cubicBezTo>
                <a:cubicBezTo>
                  <a:pt x="152" y="272"/>
                  <a:pt x="152" y="270"/>
                  <a:pt x="151" y="268"/>
                </a:cubicBezTo>
                <a:cubicBezTo>
                  <a:pt x="150" y="267"/>
                  <a:pt x="150" y="267"/>
                  <a:pt x="150" y="267"/>
                </a:cubicBezTo>
                <a:cubicBezTo>
                  <a:pt x="149" y="265"/>
                  <a:pt x="149" y="263"/>
                  <a:pt x="148" y="261"/>
                </a:cubicBezTo>
                <a:cubicBezTo>
                  <a:pt x="146" y="259"/>
                  <a:pt x="145" y="258"/>
                  <a:pt x="143" y="256"/>
                </a:cubicBezTo>
                <a:cubicBezTo>
                  <a:pt x="142" y="255"/>
                  <a:pt x="142" y="255"/>
                  <a:pt x="142" y="255"/>
                </a:cubicBezTo>
                <a:cubicBezTo>
                  <a:pt x="139" y="253"/>
                  <a:pt x="139" y="253"/>
                  <a:pt x="139" y="253"/>
                </a:cubicBezTo>
                <a:cubicBezTo>
                  <a:pt x="132" y="249"/>
                  <a:pt x="132" y="249"/>
                  <a:pt x="132" y="249"/>
                </a:cubicBezTo>
                <a:cubicBezTo>
                  <a:pt x="127" y="245"/>
                  <a:pt x="127" y="245"/>
                  <a:pt x="127" y="245"/>
                </a:cubicBezTo>
                <a:cubicBezTo>
                  <a:pt x="126" y="245"/>
                  <a:pt x="126" y="245"/>
                  <a:pt x="126" y="245"/>
                </a:cubicBezTo>
                <a:cubicBezTo>
                  <a:pt x="123" y="244"/>
                  <a:pt x="123" y="244"/>
                  <a:pt x="120" y="246"/>
                </a:cubicBezTo>
                <a:cubicBezTo>
                  <a:pt x="119" y="246"/>
                  <a:pt x="119" y="246"/>
                  <a:pt x="119" y="246"/>
                </a:cubicBezTo>
                <a:cubicBezTo>
                  <a:pt x="116" y="251"/>
                  <a:pt x="116" y="251"/>
                  <a:pt x="116" y="251"/>
                </a:cubicBezTo>
                <a:cubicBezTo>
                  <a:pt x="116" y="252"/>
                  <a:pt x="116" y="252"/>
                  <a:pt x="116" y="252"/>
                </a:cubicBezTo>
                <a:cubicBezTo>
                  <a:pt x="115" y="254"/>
                  <a:pt x="115" y="257"/>
                  <a:pt x="113" y="259"/>
                </a:cubicBezTo>
                <a:cubicBezTo>
                  <a:pt x="109" y="266"/>
                  <a:pt x="109" y="266"/>
                  <a:pt x="109" y="266"/>
                </a:cubicBezTo>
                <a:cubicBezTo>
                  <a:pt x="106" y="271"/>
                  <a:pt x="106" y="271"/>
                  <a:pt x="106" y="271"/>
                </a:cubicBezTo>
                <a:cubicBezTo>
                  <a:pt x="106" y="271"/>
                  <a:pt x="106" y="271"/>
                  <a:pt x="106" y="271"/>
                </a:cubicBezTo>
                <a:cubicBezTo>
                  <a:pt x="106" y="273"/>
                  <a:pt x="106" y="273"/>
                  <a:pt x="106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10" y="276"/>
                  <a:pt x="111" y="275"/>
                  <a:pt x="113" y="276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7" y="271"/>
                  <a:pt x="117" y="271"/>
                  <a:pt x="117" y="271"/>
                </a:cubicBezTo>
                <a:cubicBezTo>
                  <a:pt x="118" y="270"/>
                  <a:pt x="122" y="268"/>
                  <a:pt x="123" y="267"/>
                </a:cubicBezTo>
                <a:cubicBezTo>
                  <a:pt x="127" y="260"/>
                  <a:pt x="127" y="260"/>
                  <a:pt x="127" y="260"/>
                </a:cubicBezTo>
                <a:cubicBezTo>
                  <a:pt x="130" y="263"/>
                  <a:pt x="130" y="263"/>
                  <a:pt x="130" y="263"/>
                </a:cubicBezTo>
                <a:cubicBezTo>
                  <a:pt x="130" y="264"/>
                  <a:pt x="130" y="264"/>
                  <a:pt x="130" y="264"/>
                </a:cubicBezTo>
                <a:cubicBezTo>
                  <a:pt x="129" y="265"/>
                  <a:pt x="129" y="265"/>
                  <a:pt x="129" y="265"/>
                </a:cubicBezTo>
                <a:cubicBezTo>
                  <a:pt x="126" y="272"/>
                  <a:pt x="126" y="272"/>
                  <a:pt x="126" y="272"/>
                </a:cubicBezTo>
                <a:cubicBezTo>
                  <a:pt x="125" y="273"/>
                  <a:pt x="124" y="273"/>
                  <a:pt x="123" y="273"/>
                </a:cubicBezTo>
                <a:cubicBezTo>
                  <a:pt x="122" y="273"/>
                  <a:pt x="122" y="273"/>
                  <a:pt x="122" y="273"/>
                </a:cubicBezTo>
                <a:cubicBezTo>
                  <a:pt x="121" y="272"/>
                  <a:pt x="121" y="272"/>
                  <a:pt x="121" y="272"/>
                </a:cubicBezTo>
                <a:cubicBezTo>
                  <a:pt x="119" y="272"/>
                  <a:pt x="119" y="272"/>
                  <a:pt x="117" y="274"/>
                </a:cubicBezTo>
                <a:cubicBezTo>
                  <a:pt x="116" y="276"/>
                  <a:pt x="116" y="276"/>
                  <a:pt x="116" y="276"/>
                </a:cubicBezTo>
                <a:cubicBezTo>
                  <a:pt x="119" y="277"/>
                  <a:pt x="119" y="277"/>
                  <a:pt x="119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42" y="294"/>
                  <a:pt x="142" y="294"/>
                  <a:pt x="142" y="294"/>
                </a:cubicBezTo>
                <a:cubicBezTo>
                  <a:pt x="147" y="297"/>
                  <a:pt x="147" y="297"/>
                  <a:pt x="147" y="297"/>
                </a:cubicBezTo>
                <a:cubicBezTo>
                  <a:pt x="150" y="298"/>
                  <a:pt x="150" y="298"/>
                  <a:pt x="150" y="298"/>
                </a:cubicBezTo>
                <a:cubicBezTo>
                  <a:pt x="155" y="305"/>
                  <a:pt x="155" y="305"/>
                  <a:pt x="155" y="305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8" y="307"/>
                  <a:pt x="158" y="307"/>
                  <a:pt x="158" y="307"/>
                </a:cubicBezTo>
                <a:cubicBezTo>
                  <a:pt x="159" y="307"/>
                  <a:pt x="159" y="307"/>
                  <a:pt x="159" y="307"/>
                </a:cubicBezTo>
                <a:cubicBezTo>
                  <a:pt x="161" y="308"/>
                  <a:pt x="166" y="308"/>
                  <a:pt x="168" y="305"/>
                </a:cubicBezTo>
                <a:cubicBezTo>
                  <a:pt x="169" y="303"/>
                  <a:pt x="167" y="299"/>
                  <a:pt x="166" y="296"/>
                </a:cubicBezTo>
                <a:cubicBezTo>
                  <a:pt x="165" y="293"/>
                  <a:pt x="165" y="290"/>
                  <a:pt x="164" y="288"/>
                </a:cubicBezTo>
                <a:close/>
                <a:moveTo>
                  <a:pt x="212" y="289"/>
                </a:moveTo>
                <a:cubicBezTo>
                  <a:pt x="212" y="288"/>
                  <a:pt x="212" y="288"/>
                  <a:pt x="212" y="288"/>
                </a:cubicBezTo>
                <a:cubicBezTo>
                  <a:pt x="208" y="287"/>
                  <a:pt x="208" y="287"/>
                  <a:pt x="208" y="287"/>
                </a:cubicBezTo>
                <a:cubicBezTo>
                  <a:pt x="208" y="288"/>
                  <a:pt x="208" y="288"/>
                  <a:pt x="208" y="288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03" y="293"/>
                  <a:pt x="203" y="293"/>
                  <a:pt x="203" y="293"/>
                </a:cubicBezTo>
                <a:cubicBezTo>
                  <a:pt x="203" y="294"/>
                  <a:pt x="203" y="294"/>
                  <a:pt x="203" y="294"/>
                </a:cubicBezTo>
                <a:cubicBezTo>
                  <a:pt x="203" y="296"/>
                  <a:pt x="203" y="296"/>
                  <a:pt x="202" y="298"/>
                </a:cubicBezTo>
                <a:cubicBezTo>
                  <a:pt x="200" y="298"/>
                  <a:pt x="200" y="298"/>
                  <a:pt x="198" y="297"/>
                </a:cubicBezTo>
                <a:cubicBezTo>
                  <a:pt x="194" y="294"/>
                  <a:pt x="194" y="294"/>
                  <a:pt x="194" y="294"/>
                </a:cubicBezTo>
                <a:cubicBezTo>
                  <a:pt x="195" y="293"/>
                  <a:pt x="195" y="293"/>
                  <a:pt x="197" y="294"/>
                </a:cubicBezTo>
                <a:cubicBezTo>
                  <a:pt x="197" y="294"/>
                  <a:pt x="197" y="294"/>
                  <a:pt x="197" y="294"/>
                </a:cubicBezTo>
                <a:cubicBezTo>
                  <a:pt x="198" y="295"/>
                  <a:pt x="198" y="295"/>
                  <a:pt x="198" y="295"/>
                </a:cubicBezTo>
                <a:cubicBezTo>
                  <a:pt x="200" y="295"/>
                  <a:pt x="200" y="295"/>
                  <a:pt x="200" y="295"/>
                </a:cubicBezTo>
                <a:cubicBezTo>
                  <a:pt x="202" y="292"/>
                  <a:pt x="202" y="292"/>
                  <a:pt x="202" y="292"/>
                </a:cubicBezTo>
                <a:cubicBezTo>
                  <a:pt x="201" y="290"/>
                  <a:pt x="201" y="290"/>
                  <a:pt x="201" y="290"/>
                </a:cubicBezTo>
                <a:cubicBezTo>
                  <a:pt x="202" y="290"/>
                  <a:pt x="202" y="290"/>
                  <a:pt x="202" y="290"/>
                </a:cubicBezTo>
                <a:cubicBezTo>
                  <a:pt x="202" y="289"/>
                  <a:pt x="202" y="289"/>
                  <a:pt x="202" y="289"/>
                </a:cubicBezTo>
                <a:cubicBezTo>
                  <a:pt x="203" y="288"/>
                  <a:pt x="203" y="288"/>
                  <a:pt x="203" y="288"/>
                </a:cubicBezTo>
                <a:cubicBezTo>
                  <a:pt x="202" y="281"/>
                  <a:pt x="202" y="281"/>
                  <a:pt x="202" y="281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198" y="278"/>
                  <a:pt x="198" y="279"/>
                  <a:pt x="196" y="278"/>
                </a:cubicBezTo>
                <a:cubicBezTo>
                  <a:pt x="195" y="281"/>
                  <a:pt x="195" y="281"/>
                  <a:pt x="195" y="281"/>
                </a:cubicBezTo>
                <a:cubicBezTo>
                  <a:pt x="195" y="282"/>
                  <a:pt x="194" y="286"/>
                  <a:pt x="193" y="287"/>
                </a:cubicBezTo>
                <a:cubicBezTo>
                  <a:pt x="192" y="288"/>
                  <a:pt x="192" y="288"/>
                  <a:pt x="192" y="288"/>
                </a:cubicBezTo>
                <a:cubicBezTo>
                  <a:pt x="192" y="289"/>
                  <a:pt x="192" y="289"/>
                  <a:pt x="192" y="289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292"/>
                  <a:pt x="191" y="292"/>
                  <a:pt x="191" y="292"/>
                </a:cubicBezTo>
                <a:cubicBezTo>
                  <a:pt x="190" y="293"/>
                  <a:pt x="190" y="293"/>
                  <a:pt x="189" y="293"/>
                </a:cubicBezTo>
                <a:cubicBezTo>
                  <a:pt x="181" y="288"/>
                  <a:pt x="181" y="288"/>
                  <a:pt x="181" y="288"/>
                </a:cubicBezTo>
                <a:cubicBezTo>
                  <a:pt x="179" y="287"/>
                  <a:pt x="179" y="287"/>
                  <a:pt x="179" y="287"/>
                </a:cubicBezTo>
                <a:cubicBezTo>
                  <a:pt x="181" y="284"/>
                  <a:pt x="181" y="284"/>
                  <a:pt x="181" y="284"/>
                </a:cubicBezTo>
                <a:cubicBezTo>
                  <a:pt x="182" y="283"/>
                  <a:pt x="184" y="282"/>
                  <a:pt x="185" y="282"/>
                </a:cubicBezTo>
                <a:cubicBezTo>
                  <a:pt x="190" y="274"/>
                  <a:pt x="190" y="274"/>
                  <a:pt x="190" y="274"/>
                </a:cubicBezTo>
                <a:cubicBezTo>
                  <a:pt x="192" y="273"/>
                  <a:pt x="192" y="272"/>
                  <a:pt x="194" y="273"/>
                </a:cubicBezTo>
                <a:cubicBezTo>
                  <a:pt x="206" y="279"/>
                  <a:pt x="206" y="279"/>
                  <a:pt x="206" y="279"/>
                </a:cubicBezTo>
                <a:cubicBezTo>
                  <a:pt x="207" y="279"/>
                  <a:pt x="208" y="282"/>
                  <a:pt x="210" y="283"/>
                </a:cubicBezTo>
                <a:cubicBezTo>
                  <a:pt x="213" y="285"/>
                  <a:pt x="213" y="285"/>
                  <a:pt x="213" y="285"/>
                </a:cubicBezTo>
                <a:cubicBezTo>
                  <a:pt x="214" y="285"/>
                  <a:pt x="214" y="285"/>
                  <a:pt x="214" y="285"/>
                </a:cubicBezTo>
                <a:cubicBezTo>
                  <a:pt x="217" y="285"/>
                  <a:pt x="217" y="285"/>
                  <a:pt x="217" y="285"/>
                </a:cubicBezTo>
                <a:cubicBezTo>
                  <a:pt x="218" y="284"/>
                  <a:pt x="218" y="284"/>
                  <a:pt x="218" y="284"/>
                </a:cubicBezTo>
                <a:cubicBezTo>
                  <a:pt x="220" y="280"/>
                  <a:pt x="218" y="273"/>
                  <a:pt x="214" y="270"/>
                </a:cubicBezTo>
                <a:cubicBezTo>
                  <a:pt x="209" y="267"/>
                  <a:pt x="209" y="267"/>
                  <a:pt x="209" y="267"/>
                </a:cubicBezTo>
                <a:cubicBezTo>
                  <a:pt x="207" y="266"/>
                  <a:pt x="208" y="265"/>
                  <a:pt x="205" y="263"/>
                </a:cubicBezTo>
                <a:cubicBezTo>
                  <a:pt x="201" y="261"/>
                  <a:pt x="201" y="261"/>
                  <a:pt x="201" y="261"/>
                </a:cubicBezTo>
                <a:cubicBezTo>
                  <a:pt x="201" y="260"/>
                  <a:pt x="201" y="260"/>
                  <a:pt x="201" y="260"/>
                </a:cubicBezTo>
                <a:cubicBezTo>
                  <a:pt x="198" y="260"/>
                  <a:pt x="198" y="260"/>
                  <a:pt x="198" y="260"/>
                </a:cubicBezTo>
                <a:cubicBezTo>
                  <a:pt x="197" y="259"/>
                  <a:pt x="197" y="259"/>
                  <a:pt x="197" y="259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2" y="259"/>
                  <a:pt x="192" y="259"/>
                  <a:pt x="192" y="259"/>
                </a:cubicBezTo>
                <a:cubicBezTo>
                  <a:pt x="191" y="260"/>
                  <a:pt x="191" y="260"/>
                  <a:pt x="191" y="260"/>
                </a:cubicBezTo>
                <a:cubicBezTo>
                  <a:pt x="190" y="262"/>
                  <a:pt x="187" y="263"/>
                  <a:pt x="186" y="266"/>
                </a:cubicBezTo>
                <a:cubicBezTo>
                  <a:pt x="180" y="275"/>
                  <a:pt x="180" y="275"/>
                  <a:pt x="180" y="275"/>
                </a:cubicBezTo>
                <a:cubicBezTo>
                  <a:pt x="177" y="279"/>
                  <a:pt x="177" y="279"/>
                  <a:pt x="177" y="279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75" y="286"/>
                  <a:pt x="174" y="286"/>
                  <a:pt x="174" y="287"/>
                </a:cubicBezTo>
                <a:cubicBezTo>
                  <a:pt x="173" y="289"/>
                  <a:pt x="173" y="289"/>
                  <a:pt x="173" y="289"/>
                </a:cubicBezTo>
                <a:cubicBezTo>
                  <a:pt x="174" y="290"/>
                  <a:pt x="174" y="290"/>
                  <a:pt x="174" y="290"/>
                </a:cubicBezTo>
                <a:cubicBezTo>
                  <a:pt x="175" y="291"/>
                  <a:pt x="175" y="291"/>
                  <a:pt x="175" y="291"/>
                </a:cubicBezTo>
                <a:cubicBezTo>
                  <a:pt x="176" y="291"/>
                  <a:pt x="176" y="291"/>
                  <a:pt x="176" y="291"/>
                </a:cubicBezTo>
                <a:cubicBezTo>
                  <a:pt x="178" y="295"/>
                  <a:pt x="178" y="295"/>
                  <a:pt x="178" y="295"/>
                </a:cubicBezTo>
                <a:cubicBezTo>
                  <a:pt x="179" y="296"/>
                  <a:pt x="179" y="296"/>
                  <a:pt x="179" y="296"/>
                </a:cubicBezTo>
                <a:cubicBezTo>
                  <a:pt x="189" y="305"/>
                  <a:pt x="189" y="305"/>
                  <a:pt x="189" y="305"/>
                </a:cubicBezTo>
                <a:cubicBezTo>
                  <a:pt x="194" y="308"/>
                  <a:pt x="194" y="308"/>
                  <a:pt x="194" y="308"/>
                </a:cubicBezTo>
                <a:cubicBezTo>
                  <a:pt x="197" y="310"/>
                  <a:pt x="197" y="308"/>
                  <a:pt x="200" y="310"/>
                </a:cubicBezTo>
                <a:cubicBezTo>
                  <a:pt x="202" y="310"/>
                  <a:pt x="203" y="310"/>
                  <a:pt x="204" y="309"/>
                </a:cubicBezTo>
                <a:cubicBezTo>
                  <a:pt x="207" y="305"/>
                  <a:pt x="207" y="305"/>
                  <a:pt x="207" y="305"/>
                </a:cubicBezTo>
                <a:cubicBezTo>
                  <a:pt x="207" y="304"/>
                  <a:pt x="206" y="303"/>
                  <a:pt x="207" y="302"/>
                </a:cubicBezTo>
                <a:cubicBezTo>
                  <a:pt x="209" y="299"/>
                  <a:pt x="209" y="299"/>
                  <a:pt x="209" y="299"/>
                </a:cubicBezTo>
                <a:cubicBezTo>
                  <a:pt x="211" y="295"/>
                  <a:pt x="210" y="292"/>
                  <a:pt x="211" y="291"/>
                </a:cubicBezTo>
                <a:cubicBezTo>
                  <a:pt x="211" y="291"/>
                  <a:pt x="211" y="291"/>
                  <a:pt x="211" y="291"/>
                </a:cubicBezTo>
                <a:cubicBezTo>
                  <a:pt x="212" y="290"/>
                  <a:pt x="212" y="290"/>
                  <a:pt x="212" y="289"/>
                </a:cubicBezTo>
                <a:close/>
                <a:moveTo>
                  <a:pt x="240" y="290"/>
                </a:moveTo>
                <a:cubicBezTo>
                  <a:pt x="240" y="288"/>
                  <a:pt x="242" y="280"/>
                  <a:pt x="240" y="279"/>
                </a:cubicBezTo>
                <a:cubicBezTo>
                  <a:pt x="238" y="278"/>
                  <a:pt x="231" y="283"/>
                  <a:pt x="230" y="285"/>
                </a:cubicBezTo>
                <a:cubicBezTo>
                  <a:pt x="228" y="290"/>
                  <a:pt x="228" y="290"/>
                  <a:pt x="228" y="290"/>
                </a:cubicBezTo>
                <a:cubicBezTo>
                  <a:pt x="227" y="292"/>
                  <a:pt x="225" y="292"/>
                  <a:pt x="224" y="296"/>
                </a:cubicBezTo>
                <a:cubicBezTo>
                  <a:pt x="223" y="298"/>
                  <a:pt x="222" y="300"/>
                  <a:pt x="220" y="302"/>
                </a:cubicBezTo>
                <a:cubicBezTo>
                  <a:pt x="211" y="315"/>
                  <a:pt x="211" y="315"/>
                  <a:pt x="211" y="315"/>
                </a:cubicBezTo>
                <a:cubicBezTo>
                  <a:pt x="208" y="320"/>
                  <a:pt x="208" y="320"/>
                  <a:pt x="208" y="320"/>
                </a:cubicBezTo>
                <a:cubicBezTo>
                  <a:pt x="207" y="320"/>
                  <a:pt x="207" y="320"/>
                  <a:pt x="207" y="320"/>
                </a:cubicBezTo>
                <a:cubicBezTo>
                  <a:pt x="206" y="325"/>
                  <a:pt x="206" y="325"/>
                  <a:pt x="206" y="325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08" y="326"/>
                  <a:pt x="208" y="326"/>
                  <a:pt x="208" y="326"/>
                </a:cubicBezTo>
                <a:cubicBezTo>
                  <a:pt x="210" y="328"/>
                  <a:pt x="219" y="325"/>
                  <a:pt x="220" y="324"/>
                </a:cubicBezTo>
                <a:cubicBezTo>
                  <a:pt x="220" y="323"/>
                  <a:pt x="220" y="323"/>
                  <a:pt x="220" y="323"/>
                </a:cubicBezTo>
                <a:cubicBezTo>
                  <a:pt x="221" y="322"/>
                  <a:pt x="219" y="322"/>
                  <a:pt x="220" y="320"/>
                </a:cubicBezTo>
                <a:cubicBezTo>
                  <a:pt x="221" y="319"/>
                  <a:pt x="221" y="319"/>
                  <a:pt x="221" y="319"/>
                </a:cubicBezTo>
                <a:cubicBezTo>
                  <a:pt x="223" y="317"/>
                  <a:pt x="226" y="311"/>
                  <a:pt x="227" y="310"/>
                </a:cubicBezTo>
                <a:cubicBezTo>
                  <a:pt x="232" y="303"/>
                  <a:pt x="232" y="303"/>
                  <a:pt x="232" y="303"/>
                </a:cubicBezTo>
                <a:cubicBezTo>
                  <a:pt x="233" y="303"/>
                  <a:pt x="233" y="303"/>
                  <a:pt x="233" y="303"/>
                </a:cubicBezTo>
                <a:cubicBezTo>
                  <a:pt x="233" y="300"/>
                  <a:pt x="233" y="300"/>
                  <a:pt x="233" y="300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39" y="291"/>
                  <a:pt x="239" y="291"/>
                  <a:pt x="239" y="291"/>
                </a:cubicBezTo>
                <a:cubicBezTo>
                  <a:pt x="240" y="290"/>
                  <a:pt x="240" y="290"/>
                  <a:pt x="240" y="290"/>
                </a:cubicBezTo>
                <a:close/>
                <a:moveTo>
                  <a:pt x="502" y="12"/>
                </a:moveTo>
                <a:cubicBezTo>
                  <a:pt x="772" y="12"/>
                  <a:pt x="990" y="230"/>
                  <a:pt x="990" y="500"/>
                </a:cubicBezTo>
                <a:cubicBezTo>
                  <a:pt x="990" y="770"/>
                  <a:pt x="772" y="989"/>
                  <a:pt x="502" y="989"/>
                </a:cubicBezTo>
                <a:cubicBezTo>
                  <a:pt x="232" y="989"/>
                  <a:pt x="13" y="770"/>
                  <a:pt x="13" y="500"/>
                </a:cubicBezTo>
                <a:cubicBezTo>
                  <a:pt x="13" y="230"/>
                  <a:pt x="232" y="12"/>
                  <a:pt x="502" y="12"/>
                </a:cubicBezTo>
                <a:close/>
                <a:moveTo>
                  <a:pt x="502" y="22"/>
                </a:moveTo>
                <a:cubicBezTo>
                  <a:pt x="766" y="22"/>
                  <a:pt x="980" y="236"/>
                  <a:pt x="980" y="500"/>
                </a:cubicBezTo>
                <a:cubicBezTo>
                  <a:pt x="980" y="764"/>
                  <a:pt x="766" y="978"/>
                  <a:pt x="502" y="978"/>
                </a:cubicBezTo>
                <a:cubicBezTo>
                  <a:pt x="238" y="978"/>
                  <a:pt x="24" y="764"/>
                  <a:pt x="24" y="500"/>
                </a:cubicBezTo>
                <a:cubicBezTo>
                  <a:pt x="24" y="236"/>
                  <a:pt x="238" y="22"/>
                  <a:pt x="502" y="22"/>
                </a:cubicBezTo>
                <a:close/>
                <a:moveTo>
                  <a:pt x="502" y="182"/>
                </a:moveTo>
                <a:cubicBezTo>
                  <a:pt x="677" y="182"/>
                  <a:pt x="820" y="325"/>
                  <a:pt x="820" y="500"/>
                </a:cubicBezTo>
                <a:cubicBezTo>
                  <a:pt x="820" y="676"/>
                  <a:pt x="677" y="818"/>
                  <a:pt x="502" y="818"/>
                </a:cubicBezTo>
                <a:cubicBezTo>
                  <a:pt x="326" y="818"/>
                  <a:pt x="184" y="676"/>
                  <a:pt x="184" y="500"/>
                </a:cubicBezTo>
                <a:cubicBezTo>
                  <a:pt x="184" y="325"/>
                  <a:pt x="326" y="182"/>
                  <a:pt x="502" y="182"/>
                </a:cubicBezTo>
                <a:close/>
              </a:path>
            </a:pathLst>
          </a:custGeom>
          <a:solidFill>
            <a:srgbClr val="066A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200" dirty="0">
                <a:sym typeface="+mn-ea"/>
              </a:rPr>
              <a:t>驱动介绍</a:t>
            </a:r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1433830"/>
            <a:ext cx="4425950" cy="36722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0" y="5304155"/>
            <a:ext cx="3796030" cy="9544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00700" y="1341120"/>
            <a:ext cx="6028690" cy="314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 sz="2500">
              <a:sym typeface="+mn-ea"/>
            </a:endParaRPr>
          </a:p>
          <a:p>
            <a:pPr indent="457200"/>
            <a:endParaRPr lang="zh-CN" altLang="en-US" sz="2500">
              <a:sym typeface="+mn-ea"/>
            </a:endParaRPr>
          </a:p>
          <a:p>
            <a:pPr marL="457200" lvl="1" indent="457200"/>
            <a:r>
              <a:rPr lang="zh-CN" altLang="en-US" sz="2500">
                <a:sym typeface="+mn-ea"/>
              </a:rPr>
              <a:t>在套件中有一张传感器清单，在此基础上，还有</a:t>
            </a:r>
            <a:r>
              <a:rPr lang="en-US" altLang="zh-CN" sz="2500">
                <a:sym typeface="+mn-ea"/>
              </a:rPr>
              <a:t>Lora</a:t>
            </a:r>
            <a:r>
              <a:rPr lang="zh-CN" altLang="en-US" sz="2500">
                <a:sym typeface="+mn-ea"/>
              </a:rPr>
              <a:t>和</a:t>
            </a:r>
            <a:r>
              <a:rPr lang="en-US" altLang="zh-CN" sz="2500">
                <a:sym typeface="+mn-ea"/>
              </a:rPr>
              <a:t>Zigbee</a:t>
            </a:r>
            <a:r>
              <a:rPr lang="zh-CN" altLang="en-US" sz="2500">
                <a:sym typeface="+mn-ea"/>
              </a:rPr>
              <a:t>模块。可以通过配套的《</a:t>
            </a:r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编程笔录》、</a:t>
            </a:r>
            <a:r>
              <a:rPr lang="en-US" altLang="zh-CN" sz="2500">
                <a:sym typeface="+mn-ea"/>
              </a:rPr>
              <a:t>CD</a:t>
            </a:r>
            <a:r>
              <a:rPr lang="zh-CN" altLang="en-US" sz="2500">
                <a:sym typeface="+mn-ea"/>
              </a:rPr>
              <a:t>光盘中的资料进行学习。必要时，通过网络查询、大模型等工具进行学习，丰富自己的项目。</a:t>
            </a:r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indent="457200"/>
            <a:endParaRPr lang="zh-CN" altLang="en-US"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/>
          <p:cNvSpPr>
            <a:spLocks noGrp="1"/>
          </p:cNvSpPr>
          <p:nvPr>
            <p:ph type="body" sz="quarter" idx="10"/>
          </p:nvPr>
        </p:nvSpPr>
        <p:spPr>
          <a:xfrm>
            <a:off x="5216324" y="2622646"/>
            <a:ext cx="80391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9" name="请勿抄袭搬运！盗版必究！微信DAJU_PPT"/>
          <p:cNvSpPr>
            <a:spLocks noGrp="1"/>
          </p:cNvSpPr>
          <p:nvPr>
            <p:ph type="body" sz="quarter" idx="12"/>
          </p:nvPr>
        </p:nvSpPr>
        <p:spPr>
          <a:xfrm>
            <a:off x="5216525" y="3538220"/>
            <a:ext cx="6388735" cy="738505"/>
          </a:xfrm>
          <a:prstGeom prst="rect">
            <a:avLst/>
          </a:prstGeom>
        </p:spPr>
        <p:txBody>
          <a:bodyPr wrap="square"/>
          <a:lstStyle/>
          <a:p>
            <a:r>
              <a:rPr lang="en-US" altLang="zh-CN" spc="200" dirty="0">
                <a:sym typeface="+mn-ea"/>
              </a:rPr>
              <a:t>Demo</a:t>
            </a:r>
            <a:r>
              <a:rPr spc="200" dirty="0">
                <a:sym typeface="+mn-ea"/>
              </a:rPr>
              <a:t>展示</a:t>
            </a:r>
            <a:endParaRPr spc="200" dirty="0">
              <a:sym typeface="+mn-ea"/>
            </a:endParaRPr>
          </a:p>
        </p:txBody>
      </p:sp>
      <p:sp>
        <p:nvSpPr>
          <p:cNvPr id="17" name="请勿抄袭搬运！盗版必究！微信DAJU_PPT"/>
          <p:cNvSpPr>
            <a:spLocks noGrp="1"/>
          </p:cNvSpPr>
          <p:nvPr>
            <p:ph type="body" sz="quarter" idx="14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four</a:t>
            </a: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09519" y="3368040"/>
            <a:ext cx="22479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7"/>
          <p:cNvSpPr>
            <a:spLocks noEditPoints="1"/>
          </p:cNvSpPr>
          <p:nvPr/>
        </p:nvSpPr>
        <p:spPr bwMode="auto">
          <a:xfrm>
            <a:off x="1388407" y="2095018"/>
            <a:ext cx="2667964" cy="2667964"/>
          </a:xfrm>
          <a:custGeom>
            <a:avLst/>
            <a:gdLst>
              <a:gd name="T0" fmla="*/ 486 w 1004"/>
              <a:gd name="T1" fmla="*/ 685 h 1000"/>
              <a:gd name="T2" fmla="*/ 543 w 1004"/>
              <a:gd name="T3" fmla="*/ 699 h 1000"/>
              <a:gd name="T4" fmla="*/ 580 w 1004"/>
              <a:gd name="T5" fmla="*/ 714 h 1000"/>
              <a:gd name="T6" fmla="*/ 580 w 1004"/>
              <a:gd name="T7" fmla="*/ 678 h 1000"/>
              <a:gd name="T8" fmla="*/ 695 w 1004"/>
              <a:gd name="T9" fmla="*/ 538 h 1000"/>
              <a:gd name="T10" fmla="*/ 481 w 1004"/>
              <a:gd name="T11" fmla="*/ 481 h 1000"/>
              <a:gd name="T12" fmla="*/ 513 w 1004"/>
              <a:gd name="T13" fmla="*/ 436 h 1000"/>
              <a:gd name="T14" fmla="*/ 601 w 1004"/>
              <a:gd name="T15" fmla="*/ 492 h 1000"/>
              <a:gd name="T16" fmla="*/ 587 w 1004"/>
              <a:gd name="T17" fmla="*/ 526 h 1000"/>
              <a:gd name="T18" fmla="*/ 568 w 1004"/>
              <a:gd name="T19" fmla="*/ 548 h 1000"/>
              <a:gd name="T20" fmla="*/ 539 w 1004"/>
              <a:gd name="T21" fmla="*/ 565 h 1000"/>
              <a:gd name="T22" fmla="*/ 513 w 1004"/>
              <a:gd name="T23" fmla="*/ 518 h 1000"/>
              <a:gd name="T24" fmla="*/ 464 w 1004"/>
              <a:gd name="T25" fmla="*/ 481 h 1000"/>
              <a:gd name="T26" fmla="*/ 425 w 1004"/>
              <a:gd name="T27" fmla="*/ 452 h 1000"/>
              <a:gd name="T28" fmla="*/ 485 w 1004"/>
              <a:gd name="T29" fmla="*/ 373 h 1000"/>
              <a:gd name="T30" fmla="*/ 143 w 1004"/>
              <a:gd name="T31" fmla="*/ 603 h 1000"/>
              <a:gd name="T32" fmla="*/ 144 w 1004"/>
              <a:gd name="T33" fmla="*/ 605 h 1000"/>
              <a:gd name="T34" fmla="*/ 112 w 1004"/>
              <a:gd name="T35" fmla="*/ 689 h 1000"/>
              <a:gd name="T36" fmla="*/ 123 w 1004"/>
              <a:gd name="T37" fmla="*/ 713 h 1000"/>
              <a:gd name="T38" fmla="*/ 220 w 1004"/>
              <a:gd name="T39" fmla="*/ 815 h 1000"/>
              <a:gd name="T40" fmla="*/ 324 w 1004"/>
              <a:gd name="T41" fmla="*/ 830 h 1000"/>
              <a:gd name="T42" fmla="*/ 389 w 1004"/>
              <a:gd name="T43" fmla="*/ 855 h 1000"/>
              <a:gd name="T44" fmla="*/ 351 w 1004"/>
              <a:gd name="T45" fmla="*/ 883 h 1000"/>
              <a:gd name="T46" fmla="*/ 476 w 1004"/>
              <a:gd name="T47" fmla="*/ 876 h 1000"/>
              <a:gd name="T48" fmla="*/ 498 w 1004"/>
              <a:gd name="T49" fmla="*/ 934 h 1000"/>
              <a:gd name="T50" fmla="*/ 594 w 1004"/>
              <a:gd name="T51" fmla="*/ 873 h 1000"/>
              <a:gd name="T52" fmla="*/ 651 w 1004"/>
              <a:gd name="T53" fmla="*/ 873 h 1000"/>
              <a:gd name="T54" fmla="*/ 639 w 1004"/>
              <a:gd name="T55" fmla="*/ 912 h 1000"/>
              <a:gd name="T56" fmla="*/ 725 w 1004"/>
              <a:gd name="T57" fmla="*/ 873 h 1000"/>
              <a:gd name="T58" fmla="*/ 702 w 1004"/>
              <a:gd name="T59" fmla="*/ 851 h 1000"/>
              <a:gd name="T60" fmla="*/ 794 w 1004"/>
              <a:gd name="T61" fmla="*/ 825 h 1000"/>
              <a:gd name="T62" fmla="*/ 761 w 1004"/>
              <a:gd name="T63" fmla="*/ 772 h 1000"/>
              <a:gd name="T64" fmla="*/ 834 w 1004"/>
              <a:gd name="T65" fmla="*/ 775 h 1000"/>
              <a:gd name="T66" fmla="*/ 813 w 1004"/>
              <a:gd name="T67" fmla="*/ 715 h 1000"/>
              <a:gd name="T68" fmla="*/ 897 w 1004"/>
              <a:gd name="T69" fmla="*/ 658 h 1000"/>
              <a:gd name="T70" fmla="*/ 816 w 1004"/>
              <a:gd name="T71" fmla="*/ 309 h 1000"/>
              <a:gd name="T72" fmla="*/ 805 w 1004"/>
              <a:gd name="T73" fmla="*/ 288 h 1000"/>
              <a:gd name="T74" fmla="*/ 875 w 1004"/>
              <a:gd name="T75" fmla="*/ 262 h 1000"/>
              <a:gd name="T76" fmla="*/ 903 w 1004"/>
              <a:gd name="T77" fmla="*/ 282 h 1000"/>
              <a:gd name="T78" fmla="*/ 847 w 1004"/>
              <a:gd name="T79" fmla="*/ 264 h 1000"/>
              <a:gd name="T80" fmla="*/ 837 w 1004"/>
              <a:gd name="T81" fmla="*/ 260 h 1000"/>
              <a:gd name="T82" fmla="*/ 856 w 1004"/>
              <a:gd name="T83" fmla="*/ 302 h 1000"/>
              <a:gd name="T84" fmla="*/ 609 w 1004"/>
              <a:gd name="T85" fmla="*/ 153 h 1000"/>
              <a:gd name="T86" fmla="*/ 665 w 1004"/>
              <a:gd name="T87" fmla="*/ 112 h 1000"/>
              <a:gd name="T88" fmla="*/ 624 w 1004"/>
              <a:gd name="T89" fmla="*/ 116 h 1000"/>
              <a:gd name="T90" fmla="*/ 349 w 1004"/>
              <a:gd name="T91" fmla="*/ 143 h 1000"/>
              <a:gd name="T92" fmla="*/ 375 w 1004"/>
              <a:gd name="T93" fmla="*/ 154 h 1000"/>
              <a:gd name="T94" fmla="*/ 390 w 1004"/>
              <a:gd name="T95" fmla="*/ 159 h 1000"/>
              <a:gd name="T96" fmla="*/ 358 w 1004"/>
              <a:gd name="T97" fmla="*/ 105 h 1000"/>
              <a:gd name="T98" fmla="*/ 334 w 1004"/>
              <a:gd name="T99" fmla="*/ 107 h 1000"/>
              <a:gd name="T100" fmla="*/ 340 w 1004"/>
              <a:gd name="T101" fmla="*/ 139 h 1000"/>
              <a:gd name="T102" fmla="*/ 145 w 1004"/>
              <a:gd name="T103" fmla="*/ 245 h 1000"/>
              <a:gd name="T104" fmla="*/ 185 w 1004"/>
              <a:gd name="T105" fmla="*/ 241 h 1000"/>
              <a:gd name="T106" fmla="*/ 133 w 1004"/>
              <a:gd name="T107" fmla="*/ 235 h 1000"/>
              <a:gd name="T108" fmla="*/ 143 w 1004"/>
              <a:gd name="T109" fmla="*/ 256 h 1000"/>
              <a:gd name="T110" fmla="*/ 130 w 1004"/>
              <a:gd name="T111" fmla="*/ 264 h 1000"/>
              <a:gd name="T112" fmla="*/ 208 w 1004"/>
              <a:gd name="T113" fmla="*/ 287 h 1000"/>
              <a:gd name="T114" fmla="*/ 192 w 1004"/>
              <a:gd name="T115" fmla="*/ 289 h 1000"/>
              <a:gd name="T116" fmla="*/ 194 w 1004"/>
              <a:gd name="T117" fmla="*/ 258 h 1000"/>
              <a:gd name="T118" fmla="*/ 211 w 1004"/>
              <a:gd name="T119" fmla="*/ 291 h 1000"/>
              <a:gd name="T120" fmla="*/ 234 w 1004"/>
              <a:gd name="T121" fmla="*/ 299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04" h="1000">
                <a:moveTo>
                  <a:pt x="502" y="0"/>
                </a:moveTo>
                <a:cubicBezTo>
                  <a:pt x="779" y="0"/>
                  <a:pt x="1004" y="224"/>
                  <a:pt x="1004" y="500"/>
                </a:cubicBezTo>
                <a:cubicBezTo>
                  <a:pt x="1004" y="776"/>
                  <a:pt x="779" y="1000"/>
                  <a:pt x="502" y="1000"/>
                </a:cubicBezTo>
                <a:cubicBezTo>
                  <a:pt x="225" y="1000"/>
                  <a:pt x="0" y="776"/>
                  <a:pt x="0" y="500"/>
                </a:cubicBezTo>
                <a:cubicBezTo>
                  <a:pt x="0" y="224"/>
                  <a:pt x="225" y="0"/>
                  <a:pt x="502" y="0"/>
                </a:cubicBezTo>
                <a:close/>
                <a:moveTo>
                  <a:pt x="412" y="714"/>
                </a:moveTo>
                <a:cubicBezTo>
                  <a:pt x="405" y="714"/>
                  <a:pt x="405" y="714"/>
                  <a:pt x="405" y="714"/>
                </a:cubicBezTo>
                <a:cubicBezTo>
                  <a:pt x="405" y="662"/>
                  <a:pt x="405" y="662"/>
                  <a:pt x="405" y="662"/>
                </a:cubicBezTo>
                <a:cubicBezTo>
                  <a:pt x="392" y="672"/>
                  <a:pt x="392" y="672"/>
                  <a:pt x="392" y="672"/>
                </a:cubicBezTo>
                <a:cubicBezTo>
                  <a:pt x="392" y="664"/>
                  <a:pt x="392" y="664"/>
                  <a:pt x="392" y="664"/>
                </a:cubicBezTo>
                <a:cubicBezTo>
                  <a:pt x="406" y="654"/>
                  <a:pt x="406" y="654"/>
                  <a:pt x="406" y="654"/>
                </a:cubicBezTo>
                <a:cubicBezTo>
                  <a:pt x="412" y="654"/>
                  <a:pt x="412" y="654"/>
                  <a:pt x="412" y="654"/>
                </a:cubicBezTo>
                <a:cubicBezTo>
                  <a:pt x="412" y="714"/>
                  <a:pt x="412" y="714"/>
                  <a:pt x="412" y="714"/>
                </a:cubicBezTo>
                <a:close/>
                <a:moveTo>
                  <a:pt x="461" y="695"/>
                </a:moveTo>
                <a:cubicBezTo>
                  <a:pt x="457" y="695"/>
                  <a:pt x="454" y="694"/>
                  <a:pt x="451" y="692"/>
                </a:cubicBezTo>
                <a:cubicBezTo>
                  <a:pt x="448" y="690"/>
                  <a:pt x="446" y="688"/>
                  <a:pt x="445" y="685"/>
                </a:cubicBezTo>
                <a:cubicBezTo>
                  <a:pt x="443" y="682"/>
                  <a:pt x="443" y="678"/>
                  <a:pt x="443" y="673"/>
                </a:cubicBezTo>
                <a:cubicBezTo>
                  <a:pt x="443" y="669"/>
                  <a:pt x="444" y="665"/>
                  <a:pt x="446" y="662"/>
                </a:cubicBezTo>
                <a:cubicBezTo>
                  <a:pt x="448" y="659"/>
                  <a:pt x="450" y="657"/>
                  <a:pt x="453" y="656"/>
                </a:cubicBezTo>
                <a:cubicBezTo>
                  <a:pt x="456" y="654"/>
                  <a:pt x="460" y="654"/>
                  <a:pt x="464" y="654"/>
                </a:cubicBezTo>
                <a:cubicBezTo>
                  <a:pt x="470" y="654"/>
                  <a:pt x="475" y="655"/>
                  <a:pt x="478" y="658"/>
                </a:cubicBezTo>
                <a:cubicBezTo>
                  <a:pt x="481" y="660"/>
                  <a:pt x="484" y="664"/>
                  <a:pt x="485" y="669"/>
                </a:cubicBezTo>
                <a:cubicBezTo>
                  <a:pt x="486" y="673"/>
                  <a:pt x="486" y="679"/>
                  <a:pt x="486" y="685"/>
                </a:cubicBezTo>
                <a:cubicBezTo>
                  <a:pt x="486" y="693"/>
                  <a:pt x="485" y="700"/>
                  <a:pt x="481" y="705"/>
                </a:cubicBezTo>
                <a:cubicBezTo>
                  <a:pt x="478" y="711"/>
                  <a:pt x="472" y="714"/>
                  <a:pt x="464" y="714"/>
                </a:cubicBezTo>
                <a:cubicBezTo>
                  <a:pt x="456" y="714"/>
                  <a:pt x="450" y="712"/>
                  <a:pt x="447" y="709"/>
                </a:cubicBezTo>
                <a:cubicBezTo>
                  <a:pt x="445" y="705"/>
                  <a:pt x="444" y="702"/>
                  <a:pt x="444" y="699"/>
                </a:cubicBezTo>
                <a:cubicBezTo>
                  <a:pt x="451" y="699"/>
                  <a:pt x="451" y="699"/>
                  <a:pt x="451" y="699"/>
                </a:cubicBezTo>
                <a:cubicBezTo>
                  <a:pt x="451" y="699"/>
                  <a:pt x="451" y="700"/>
                  <a:pt x="451" y="701"/>
                </a:cubicBezTo>
                <a:cubicBezTo>
                  <a:pt x="451" y="702"/>
                  <a:pt x="452" y="703"/>
                  <a:pt x="453" y="704"/>
                </a:cubicBezTo>
                <a:cubicBezTo>
                  <a:pt x="454" y="705"/>
                  <a:pt x="455" y="706"/>
                  <a:pt x="457" y="707"/>
                </a:cubicBezTo>
                <a:cubicBezTo>
                  <a:pt x="458" y="708"/>
                  <a:pt x="461" y="709"/>
                  <a:pt x="464" y="709"/>
                </a:cubicBezTo>
                <a:cubicBezTo>
                  <a:pt x="469" y="708"/>
                  <a:pt x="473" y="706"/>
                  <a:pt x="476" y="702"/>
                </a:cubicBezTo>
                <a:cubicBezTo>
                  <a:pt x="478" y="698"/>
                  <a:pt x="479" y="694"/>
                  <a:pt x="479" y="689"/>
                </a:cubicBezTo>
                <a:cubicBezTo>
                  <a:pt x="479" y="688"/>
                  <a:pt x="479" y="687"/>
                  <a:pt x="479" y="687"/>
                </a:cubicBezTo>
                <a:cubicBezTo>
                  <a:pt x="478" y="688"/>
                  <a:pt x="477" y="690"/>
                  <a:pt x="474" y="692"/>
                </a:cubicBezTo>
                <a:cubicBezTo>
                  <a:pt x="472" y="694"/>
                  <a:pt x="467" y="695"/>
                  <a:pt x="461" y="695"/>
                </a:cubicBezTo>
                <a:close/>
                <a:moveTo>
                  <a:pt x="477" y="674"/>
                </a:moveTo>
                <a:cubicBezTo>
                  <a:pt x="477" y="664"/>
                  <a:pt x="473" y="659"/>
                  <a:pt x="464" y="659"/>
                </a:cubicBezTo>
                <a:cubicBezTo>
                  <a:pt x="455" y="659"/>
                  <a:pt x="450" y="664"/>
                  <a:pt x="450" y="674"/>
                </a:cubicBezTo>
                <a:cubicBezTo>
                  <a:pt x="450" y="679"/>
                  <a:pt x="451" y="683"/>
                  <a:pt x="454" y="685"/>
                </a:cubicBezTo>
                <a:cubicBezTo>
                  <a:pt x="456" y="688"/>
                  <a:pt x="459" y="689"/>
                  <a:pt x="464" y="689"/>
                </a:cubicBezTo>
                <a:cubicBezTo>
                  <a:pt x="468" y="689"/>
                  <a:pt x="471" y="688"/>
                  <a:pt x="474" y="685"/>
                </a:cubicBezTo>
                <a:cubicBezTo>
                  <a:pt x="476" y="683"/>
                  <a:pt x="477" y="679"/>
                  <a:pt x="477" y="674"/>
                </a:cubicBezTo>
                <a:close/>
                <a:moveTo>
                  <a:pt x="545" y="684"/>
                </a:moveTo>
                <a:cubicBezTo>
                  <a:pt x="545" y="689"/>
                  <a:pt x="545" y="694"/>
                  <a:pt x="543" y="699"/>
                </a:cubicBezTo>
                <a:cubicBezTo>
                  <a:pt x="542" y="703"/>
                  <a:pt x="539" y="707"/>
                  <a:pt x="536" y="710"/>
                </a:cubicBezTo>
                <a:cubicBezTo>
                  <a:pt x="532" y="713"/>
                  <a:pt x="528" y="714"/>
                  <a:pt x="522" y="714"/>
                </a:cubicBezTo>
                <a:cubicBezTo>
                  <a:pt x="506" y="714"/>
                  <a:pt x="499" y="704"/>
                  <a:pt x="499" y="684"/>
                </a:cubicBezTo>
                <a:cubicBezTo>
                  <a:pt x="499" y="678"/>
                  <a:pt x="499" y="673"/>
                  <a:pt x="501" y="669"/>
                </a:cubicBezTo>
                <a:cubicBezTo>
                  <a:pt x="502" y="664"/>
                  <a:pt x="505" y="661"/>
                  <a:pt x="508" y="658"/>
                </a:cubicBezTo>
                <a:cubicBezTo>
                  <a:pt x="511" y="655"/>
                  <a:pt x="516" y="654"/>
                  <a:pt x="522" y="654"/>
                </a:cubicBezTo>
                <a:cubicBezTo>
                  <a:pt x="528" y="654"/>
                  <a:pt x="533" y="655"/>
                  <a:pt x="536" y="658"/>
                </a:cubicBezTo>
                <a:cubicBezTo>
                  <a:pt x="539" y="661"/>
                  <a:pt x="542" y="664"/>
                  <a:pt x="543" y="669"/>
                </a:cubicBezTo>
                <a:cubicBezTo>
                  <a:pt x="545" y="673"/>
                  <a:pt x="545" y="678"/>
                  <a:pt x="545" y="684"/>
                </a:cubicBezTo>
                <a:close/>
                <a:moveTo>
                  <a:pt x="522" y="660"/>
                </a:moveTo>
                <a:cubicBezTo>
                  <a:pt x="516" y="660"/>
                  <a:pt x="512" y="662"/>
                  <a:pt x="510" y="666"/>
                </a:cubicBezTo>
                <a:cubicBezTo>
                  <a:pt x="508" y="671"/>
                  <a:pt x="507" y="677"/>
                  <a:pt x="507" y="684"/>
                </a:cubicBezTo>
                <a:cubicBezTo>
                  <a:pt x="507" y="691"/>
                  <a:pt x="508" y="696"/>
                  <a:pt x="510" y="701"/>
                </a:cubicBezTo>
                <a:cubicBezTo>
                  <a:pt x="512" y="706"/>
                  <a:pt x="516" y="708"/>
                  <a:pt x="522" y="708"/>
                </a:cubicBezTo>
                <a:cubicBezTo>
                  <a:pt x="532" y="708"/>
                  <a:pt x="537" y="700"/>
                  <a:pt x="537" y="684"/>
                </a:cubicBezTo>
                <a:cubicBezTo>
                  <a:pt x="537" y="677"/>
                  <a:pt x="536" y="671"/>
                  <a:pt x="534" y="666"/>
                </a:cubicBezTo>
                <a:cubicBezTo>
                  <a:pt x="532" y="662"/>
                  <a:pt x="528" y="660"/>
                  <a:pt x="522" y="660"/>
                </a:cubicBezTo>
                <a:close/>
                <a:moveTo>
                  <a:pt x="582" y="673"/>
                </a:moveTo>
                <a:cubicBezTo>
                  <a:pt x="589" y="673"/>
                  <a:pt x="593" y="675"/>
                  <a:pt x="596" y="679"/>
                </a:cubicBezTo>
                <a:cubicBezTo>
                  <a:pt x="600" y="682"/>
                  <a:pt x="601" y="687"/>
                  <a:pt x="601" y="694"/>
                </a:cubicBezTo>
                <a:cubicBezTo>
                  <a:pt x="601" y="699"/>
                  <a:pt x="600" y="703"/>
                  <a:pt x="598" y="706"/>
                </a:cubicBezTo>
                <a:cubicBezTo>
                  <a:pt x="596" y="709"/>
                  <a:pt x="594" y="711"/>
                  <a:pt x="591" y="712"/>
                </a:cubicBezTo>
                <a:cubicBezTo>
                  <a:pt x="587" y="713"/>
                  <a:pt x="584" y="714"/>
                  <a:pt x="580" y="714"/>
                </a:cubicBezTo>
                <a:cubicBezTo>
                  <a:pt x="574" y="714"/>
                  <a:pt x="569" y="713"/>
                  <a:pt x="566" y="710"/>
                </a:cubicBezTo>
                <a:cubicBezTo>
                  <a:pt x="562" y="707"/>
                  <a:pt x="560" y="703"/>
                  <a:pt x="559" y="699"/>
                </a:cubicBezTo>
                <a:cubicBezTo>
                  <a:pt x="558" y="694"/>
                  <a:pt x="557" y="689"/>
                  <a:pt x="557" y="683"/>
                </a:cubicBezTo>
                <a:cubicBezTo>
                  <a:pt x="557" y="678"/>
                  <a:pt x="558" y="673"/>
                  <a:pt x="560" y="669"/>
                </a:cubicBezTo>
                <a:cubicBezTo>
                  <a:pt x="561" y="664"/>
                  <a:pt x="563" y="661"/>
                  <a:pt x="567" y="658"/>
                </a:cubicBezTo>
                <a:cubicBezTo>
                  <a:pt x="570" y="655"/>
                  <a:pt x="574" y="654"/>
                  <a:pt x="580" y="654"/>
                </a:cubicBezTo>
                <a:cubicBezTo>
                  <a:pt x="586" y="654"/>
                  <a:pt x="590" y="655"/>
                  <a:pt x="593" y="657"/>
                </a:cubicBezTo>
                <a:cubicBezTo>
                  <a:pt x="596" y="659"/>
                  <a:pt x="598" y="661"/>
                  <a:pt x="599" y="663"/>
                </a:cubicBezTo>
                <a:cubicBezTo>
                  <a:pt x="600" y="665"/>
                  <a:pt x="600" y="667"/>
                  <a:pt x="600" y="669"/>
                </a:cubicBezTo>
                <a:cubicBezTo>
                  <a:pt x="593" y="669"/>
                  <a:pt x="593" y="669"/>
                  <a:pt x="593" y="669"/>
                </a:cubicBezTo>
                <a:cubicBezTo>
                  <a:pt x="593" y="668"/>
                  <a:pt x="593" y="668"/>
                  <a:pt x="593" y="667"/>
                </a:cubicBezTo>
                <a:cubicBezTo>
                  <a:pt x="593" y="666"/>
                  <a:pt x="592" y="665"/>
                  <a:pt x="591" y="663"/>
                </a:cubicBezTo>
                <a:cubicBezTo>
                  <a:pt x="591" y="662"/>
                  <a:pt x="589" y="661"/>
                  <a:pt x="587" y="660"/>
                </a:cubicBezTo>
                <a:cubicBezTo>
                  <a:pt x="586" y="659"/>
                  <a:pt x="583" y="659"/>
                  <a:pt x="580" y="659"/>
                </a:cubicBezTo>
                <a:cubicBezTo>
                  <a:pt x="574" y="659"/>
                  <a:pt x="570" y="661"/>
                  <a:pt x="568" y="666"/>
                </a:cubicBezTo>
                <a:cubicBezTo>
                  <a:pt x="566" y="670"/>
                  <a:pt x="565" y="675"/>
                  <a:pt x="565" y="681"/>
                </a:cubicBezTo>
                <a:cubicBezTo>
                  <a:pt x="566" y="680"/>
                  <a:pt x="567" y="678"/>
                  <a:pt x="570" y="676"/>
                </a:cubicBezTo>
                <a:cubicBezTo>
                  <a:pt x="572" y="674"/>
                  <a:pt x="577" y="673"/>
                  <a:pt x="582" y="673"/>
                </a:cubicBezTo>
                <a:close/>
                <a:moveTo>
                  <a:pt x="567" y="694"/>
                </a:moveTo>
                <a:cubicBezTo>
                  <a:pt x="567" y="704"/>
                  <a:pt x="571" y="709"/>
                  <a:pt x="580" y="709"/>
                </a:cubicBezTo>
                <a:cubicBezTo>
                  <a:pt x="589" y="709"/>
                  <a:pt x="594" y="704"/>
                  <a:pt x="594" y="694"/>
                </a:cubicBezTo>
                <a:cubicBezTo>
                  <a:pt x="594" y="689"/>
                  <a:pt x="593" y="685"/>
                  <a:pt x="590" y="682"/>
                </a:cubicBezTo>
                <a:cubicBezTo>
                  <a:pt x="588" y="680"/>
                  <a:pt x="585" y="678"/>
                  <a:pt x="580" y="678"/>
                </a:cubicBezTo>
                <a:cubicBezTo>
                  <a:pt x="571" y="678"/>
                  <a:pt x="567" y="683"/>
                  <a:pt x="567" y="694"/>
                </a:cubicBezTo>
                <a:close/>
                <a:moveTo>
                  <a:pt x="777" y="510"/>
                </a:moveTo>
                <a:cubicBezTo>
                  <a:pt x="774" y="544"/>
                  <a:pt x="763" y="576"/>
                  <a:pt x="743" y="601"/>
                </a:cubicBezTo>
                <a:cubicBezTo>
                  <a:pt x="738" y="607"/>
                  <a:pt x="728" y="610"/>
                  <a:pt x="724" y="610"/>
                </a:cubicBezTo>
                <a:cubicBezTo>
                  <a:pt x="679" y="610"/>
                  <a:pt x="679" y="610"/>
                  <a:pt x="679" y="610"/>
                </a:cubicBezTo>
                <a:cubicBezTo>
                  <a:pt x="705" y="535"/>
                  <a:pt x="705" y="535"/>
                  <a:pt x="705" y="535"/>
                </a:cubicBezTo>
                <a:cubicBezTo>
                  <a:pt x="715" y="533"/>
                  <a:pt x="725" y="530"/>
                  <a:pt x="734" y="527"/>
                </a:cubicBezTo>
                <a:cubicBezTo>
                  <a:pt x="722" y="561"/>
                  <a:pt x="722" y="561"/>
                  <a:pt x="722" y="561"/>
                </a:cubicBezTo>
                <a:cubicBezTo>
                  <a:pt x="722" y="563"/>
                  <a:pt x="723" y="564"/>
                  <a:pt x="726" y="564"/>
                </a:cubicBezTo>
                <a:cubicBezTo>
                  <a:pt x="728" y="564"/>
                  <a:pt x="728" y="564"/>
                  <a:pt x="728" y="564"/>
                </a:cubicBezTo>
                <a:cubicBezTo>
                  <a:pt x="729" y="564"/>
                  <a:pt x="731" y="563"/>
                  <a:pt x="731" y="562"/>
                </a:cubicBezTo>
                <a:cubicBezTo>
                  <a:pt x="745" y="523"/>
                  <a:pt x="745" y="523"/>
                  <a:pt x="745" y="523"/>
                </a:cubicBezTo>
                <a:cubicBezTo>
                  <a:pt x="756" y="519"/>
                  <a:pt x="767" y="515"/>
                  <a:pt x="777" y="510"/>
                </a:cubicBezTo>
                <a:close/>
                <a:moveTo>
                  <a:pt x="670" y="610"/>
                </a:moveTo>
                <a:cubicBezTo>
                  <a:pt x="646" y="610"/>
                  <a:pt x="646" y="610"/>
                  <a:pt x="646" y="610"/>
                </a:cubicBezTo>
                <a:cubicBezTo>
                  <a:pt x="643" y="591"/>
                  <a:pt x="643" y="591"/>
                  <a:pt x="643" y="591"/>
                </a:cubicBezTo>
                <a:cubicBezTo>
                  <a:pt x="636" y="610"/>
                  <a:pt x="636" y="610"/>
                  <a:pt x="636" y="610"/>
                </a:cubicBezTo>
                <a:cubicBezTo>
                  <a:pt x="609" y="610"/>
                  <a:pt x="609" y="610"/>
                  <a:pt x="609" y="610"/>
                </a:cubicBezTo>
                <a:cubicBezTo>
                  <a:pt x="618" y="590"/>
                  <a:pt x="625" y="569"/>
                  <a:pt x="631" y="548"/>
                </a:cubicBezTo>
                <a:cubicBezTo>
                  <a:pt x="639" y="547"/>
                  <a:pt x="647" y="546"/>
                  <a:pt x="655" y="545"/>
                </a:cubicBezTo>
                <a:cubicBezTo>
                  <a:pt x="659" y="566"/>
                  <a:pt x="659" y="566"/>
                  <a:pt x="659" y="566"/>
                </a:cubicBezTo>
                <a:cubicBezTo>
                  <a:pt x="668" y="543"/>
                  <a:pt x="668" y="543"/>
                  <a:pt x="668" y="543"/>
                </a:cubicBezTo>
                <a:cubicBezTo>
                  <a:pt x="677" y="542"/>
                  <a:pt x="686" y="540"/>
                  <a:pt x="695" y="538"/>
                </a:cubicBezTo>
                <a:cubicBezTo>
                  <a:pt x="670" y="610"/>
                  <a:pt x="670" y="610"/>
                  <a:pt x="670" y="610"/>
                </a:cubicBezTo>
                <a:close/>
                <a:moveTo>
                  <a:pt x="583" y="261"/>
                </a:moveTo>
                <a:cubicBezTo>
                  <a:pt x="614" y="317"/>
                  <a:pt x="632" y="381"/>
                  <a:pt x="632" y="449"/>
                </a:cubicBezTo>
                <a:cubicBezTo>
                  <a:pt x="632" y="507"/>
                  <a:pt x="619" y="561"/>
                  <a:pt x="597" y="610"/>
                </a:cubicBezTo>
                <a:cubicBezTo>
                  <a:pt x="295" y="610"/>
                  <a:pt x="295" y="610"/>
                  <a:pt x="295" y="610"/>
                </a:cubicBezTo>
                <a:cubicBezTo>
                  <a:pt x="277" y="610"/>
                  <a:pt x="237" y="574"/>
                  <a:pt x="236" y="549"/>
                </a:cubicBezTo>
                <a:cubicBezTo>
                  <a:pt x="256" y="549"/>
                  <a:pt x="256" y="549"/>
                  <a:pt x="256" y="549"/>
                </a:cubicBezTo>
                <a:cubicBezTo>
                  <a:pt x="256" y="549"/>
                  <a:pt x="256" y="549"/>
                  <a:pt x="256" y="549"/>
                </a:cubicBezTo>
                <a:cubicBezTo>
                  <a:pt x="268" y="557"/>
                  <a:pt x="282" y="561"/>
                  <a:pt x="297" y="561"/>
                </a:cubicBezTo>
                <a:cubicBezTo>
                  <a:pt x="321" y="561"/>
                  <a:pt x="342" y="550"/>
                  <a:pt x="355" y="533"/>
                </a:cubicBezTo>
                <a:cubicBezTo>
                  <a:pt x="359" y="529"/>
                  <a:pt x="359" y="529"/>
                  <a:pt x="359" y="529"/>
                </a:cubicBezTo>
                <a:cubicBezTo>
                  <a:pt x="377" y="509"/>
                  <a:pt x="378" y="478"/>
                  <a:pt x="378" y="449"/>
                </a:cubicBezTo>
                <a:cubicBezTo>
                  <a:pt x="378" y="418"/>
                  <a:pt x="371" y="390"/>
                  <a:pt x="357" y="364"/>
                </a:cubicBezTo>
                <a:cubicBezTo>
                  <a:pt x="583" y="261"/>
                  <a:pt x="583" y="261"/>
                  <a:pt x="583" y="261"/>
                </a:cubicBezTo>
                <a:close/>
                <a:moveTo>
                  <a:pt x="500" y="481"/>
                </a:moveTo>
                <a:cubicBezTo>
                  <a:pt x="525" y="481"/>
                  <a:pt x="525" y="481"/>
                  <a:pt x="525" y="481"/>
                </a:cubicBezTo>
                <a:cubicBezTo>
                  <a:pt x="525" y="481"/>
                  <a:pt x="525" y="481"/>
                  <a:pt x="525" y="481"/>
                </a:cubicBezTo>
                <a:cubicBezTo>
                  <a:pt x="525" y="491"/>
                  <a:pt x="525" y="491"/>
                  <a:pt x="525" y="491"/>
                </a:cubicBezTo>
                <a:cubicBezTo>
                  <a:pt x="500" y="491"/>
                  <a:pt x="500" y="491"/>
                  <a:pt x="500" y="491"/>
                </a:cubicBezTo>
                <a:cubicBezTo>
                  <a:pt x="500" y="491"/>
                  <a:pt x="500" y="491"/>
                  <a:pt x="500" y="491"/>
                </a:cubicBezTo>
                <a:cubicBezTo>
                  <a:pt x="481" y="491"/>
                  <a:pt x="481" y="491"/>
                  <a:pt x="481" y="491"/>
                </a:cubicBezTo>
                <a:cubicBezTo>
                  <a:pt x="481" y="491"/>
                  <a:pt x="481" y="491"/>
                  <a:pt x="481" y="491"/>
                </a:cubicBezTo>
                <a:cubicBezTo>
                  <a:pt x="481" y="481"/>
                  <a:pt x="481" y="481"/>
                  <a:pt x="481" y="481"/>
                </a:cubicBezTo>
                <a:cubicBezTo>
                  <a:pt x="500" y="481"/>
                  <a:pt x="500" y="481"/>
                  <a:pt x="500" y="481"/>
                </a:cubicBezTo>
                <a:close/>
                <a:moveTo>
                  <a:pt x="503" y="371"/>
                </a:moveTo>
                <a:cubicBezTo>
                  <a:pt x="506" y="371"/>
                  <a:pt x="510" y="371"/>
                  <a:pt x="513" y="372"/>
                </a:cubicBezTo>
                <a:cubicBezTo>
                  <a:pt x="513" y="372"/>
                  <a:pt x="513" y="372"/>
                  <a:pt x="513" y="372"/>
                </a:cubicBezTo>
                <a:cubicBezTo>
                  <a:pt x="513" y="392"/>
                  <a:pt x="513" y="392"/>
                  <a:pt x="513" y="392"/>
                </a:cubicBezTo>
                <a:cubicBezTo>
                  <a:pt x="513" y="392"/>
                  <a:pt x="513" y="392"/>
                  <a:pt x="513" y="392"/>
                </a:cubicBezTo>
                <a:cubicBezTo>
                  <a:pt x="513" y="396"/>
                  <a:pt x="513" y="396"/>
                  <a:pt x="513" y="396"/>
                </a:cubicBezTo>
                <a:cubicBezTo>
                  <a:pt x="513" y="403"/>
                  <a:pt x="513" y="403"/>
                  <a:pt x="513" y="403"/>
                </a:cubicBezTo>
                <a:cubicBezTo>
                  <a:pt x="513" y="407"/>
                  <a:pt x="513" y="407"/>
                  <a:pt x="513" y="407"/>
                </a:cubicBezTo>
                <a:cubicBezTo>
                  <a:pt x="551" y="407"/>
                  <a:pt x="551" y="407"/>
                  <a:pt x="551" y="407"/>
                </a:cubicBezTo>
                <a:cubicBezTo>
                  <a:pt x="543" y="401"/>
                  <a:pt x="534" y="397"/>
                  <a:pt x="525" y="395"/>
                </a:cubicBezTo>
                <a:cubicBezTo>
                  <a:pt x="525" y="394"/>
                  <a:pt x="525" y="394"/>
                  <a:pt x="525" y="394"/>
                </a:cubicBezTo>
                <a:cubicBezTo>
                  <a:pt x="524" y="394"/>
                  <a:pt x="523" y="394"/>
                  <a:pt x="521" y="393"/>
                </a:cubicBezTo>
                <a:cubicBezTo>
                  <a:pt x="521" y="373"/>
                  <a:pt x="521" y="373"/>
                  <a:pt x="521" y="373"/>
                </a:cubicBezTo>
                <a:cubicBezTo>
                  <a:pt x="523" y="373"/>
                  <a:pt x="524" y="373"/>
                  <a:pt x="525" y="374"/>
                </a:cubicBezTo>
                <a:cubicBezTo>
                  <a:pt x="525" y="374"/>
                  <a:pt x="525" y="374"/>
                  <a:pt x="525" y="374"/>
                </a:cubicBezTo>
                <a:cubicBezTo>
                  <a:pt x="554" y="380"/>
                  <a:pt x="578" y="399"/>
                  <a:pt x="591" y="424"/>
                </a:cubicBezTo>
                <a:cubicBezTo>
                  <a:pt x="591" y="424"/>
                  <a:pt x="591" y="424"/>
                  <a:pt x="591" y="424"/>
                </a:cubicBezTo>
                <a:cubicBezTo>
                  <a:pt x="568" y="424"/>
                  <a:pt x="568" y="424"/>
                  <a:pt x="568" y="424"/>
                </a:cubicBezTo>
                <a:cubicBezTo>
                  <a:pt x="567" y="424"/>
                  <a:pt x="567" y="424"/>
                  <a:pt x="567" y="424"/>
                </a:cubicBezTo>
                <a:cubicBezTo>
                  <a:pt x="524" y="424"/>
                  <a:pt x="524" y="424"/>
                  <a:pt x="524" y="424"/>
                </a:cubicBezTo>
                <a:cubicBezTo>
                  <a:pt x="513" y="424"/>
                  <a:pt x="513" y="424"/>
                  <a:pt x="513" y="424"/>
                </a:cubicBezTo>
                <a:cubicBezTo>
                  <a:pt x="513" y="436"/>
                  <a:pt x="513" y="436"/>
                  <a:pt x="513" y="436"/>
                </a:cubicBezTo>
                <a:cubicBezTo>
                  <a:pt x="513" y="464"/>
                  <a:pt x="513" y="464"/>
                  <a:pt x="513" y="464"/>
                </a:cubicBezTo>
                <a:cubicBezTo>
                  <a:pt x="525" y="464"/>
                  <a:pt x="525" y="464"/>
                  <a:pt x="525" y="464"/>
                </a:cubicBezTo>
                <a:cubicBezTo>
                  <a:pt x="525" y="452"/>
                  <a:pt x="525" y="452"/>
                  <a:pt x="525" y="452"/>
                </a:cubicBezTo>
                <a:cubicBezTo>
                  <a:pt x="525" y="436"/>
                  <a:pt x="525" y="436"/>
                  <a:pt x="525" y="436"/>
                </a:cubicBezTo>
                <a:cubicBezTo>
                  <a:pt x="542" y="436"/>
                  <a:pt x="542" y="436"/>
                  <a:pt x="542" y="436"/>
                </a:cubicBezTo>
                <a:cubicBezTo>
                  <a:pt x="575" y="436"/>
                  <a:pt x="575" y="436"/>
                  <a:pt x="575" y="436"/>
                </a:cubicBezTo>
                <a:cubicBezTo>
                  <a:pt x="575" y="436"/>
                  <a:pt x="575" y="436"/>
                  <a:pt x="575" y="436"/>
                </a:cubicBezTo>
                <a:cubicBezTo>
                  <a:pt x="597" y="436"/>
                  <a:pt x="597" y="436"/>
                  <a:pt x="597" y="436"/>
                </a:cubicBezTo>
                <a:cubicBezTo>
                  <a:pt x="597" y="436"/>
                  <a:pt x="597" y="436"/>
                  <a:pt x="597" y="436"/>
                </a:cubicBezTo>
                <a:cubicBezTo>
                  <a:pt x="599" y="441"/>
                  <a:pt x="600" y="447"/>
                  <a:pt x="601" y="452"/>
                </a:cubicBezTo>
                <a:cubicBezTo>
                  <a:pt x="601" y="452"/>
                  <a:pt x="601" y="452"/>
                  <a:pt x="601" y="452"/>
                </a:cubicBezTo>
                <a:cubicBezTo>
                  <a:pt x="581" y="452"/>
                  <a:pt x="581" y="452"/>
                  <a:pt x="581" y="452"/>
                </a:cubicBezTo>
                <a:cubicBezTo>
                  <a:pt x="581" y="452"/>
                  <a:pt x="581" y="452"/>
                  <a:pt x="581" y="452"/>
                </a:cubicBezTo>
                <a:cubicBezTo>
                  <a:pt x="542" y="452"/>
                  <a:pt x="542" y="452"/>
                  <a:pt x="542" y="452"/>
                </a:cubicBezTo>
                <a:cubicBezTo>
                  <a:pt x="542" y="464"/>
                  <a:pt x="542" y="464"/>
                  <a:pt x="542" y="464"/>
                </a:cubicBezTo>
                <a:cubicBezTo>
                  <a:pt x="583" y="464"/>
                  <a:pt x="583" y="464"/>
                  <a:pt x="583" y="464"/>
                </a:cubicBezTo>
                <a:cubicBezTo>
                  <a:pt x="583" y="464"/>
                  <a:pt x="583" y="464"/>
                  <a:pt x="583" y="464"/>
                </a:cubicBezTo>
                <a:cubicBezTo>
                  <a:pt x="603" y="464"/>
                  <a:pt x="603" y="464"/>
                  <a:pt x="603" y="464"/>
                </a:cubicBezTo>
                <a:cubicBezTo>
                  <a:pt x="603" y="464"/>
                  <a:pt x="603" y="464"/>
                  <a:pt x="603" y="464"/>
                </a:cubicBezTo>
                <a:cubicBezTo>
                  <a:pt x="603" y="466"/>
                  <a:pt x="603" y="469"/>
                  <a:pt x="603" y="471"/>
                </a:cubicBezTo>
                <a:cubicBezTo>
                  <a:pt x="603" y="475"/>
                  <a:pt x="603" y="478"/>
                  <a:pt x="603" y="482"/>
                </a:cubicBezTo>
                <a:cubicBezTo>
                  <a:pt x="603" y="482"/>
                  <a:pt x="603" y="482"/>
                  <a:pt x="603" y="482"/>
                </a:cubicBezTo>
                <a:cubicBezTo>
                  <a:pt x="602" y="485"/>
                  <a:pt x="602" y="488"/>
                  <a:pt x="601" y="492"/>
                </a:cubicBezTo>
                <a:cubicBezTo>
                  <a:pt x="601" y="492"/>
                  <a:pt x="601" y="492"/>
                  <a:pt x="601" y="492"/>
                </a:cubicBezTo>
                <a:cubicBezTo>
                  <a:pt x="601" y="492"/>
                  <a:pt x="601" y="493"/>
                  <a:pt x="601" y="494"/>
                </a:cubicBezTo>
                <a:cubicBezTo>
                  <a:pt x="601" y="494"/>
                  <a:pt x="601" y="494"/>
                  <a:pt x="601" y="494"/>
                </a:cubicBezTo>
                <a:cubicBezTo>
                  <a:pt x="600" y="495"/>
                  <a:pt x="600" y="496"/>
                  <a:pt x="600" y="496"/>
                </a:cubicBezTo>
                <a:cubicBezTo>
                  <a:pt x="600" y="497"/>
                  <a:pt x="600" y="497"/>
                  <a:pt x="600" y="497"/>
                </a:cubicBezTo>
                <a:cubicBezTo>
                  <a:pt x="599" y="500"/>
                  <a:pt x="598" y="503"/>
                  <a:pt x="597" y="506"/>
                </a:cubicBezTo>
                <a:cubicBezTo>
                  <a:pt x="597" y="506"/>
                  <a:pt x="597" y="506"/>
                  <a:pt x="597" y="506"/>
                </a:cubicBezTo>
                <a:cubicBezTo>
                  <a:pt x="597" y="507"/>
                  <a:pt x="597" y="507"/>
                  <a:pt x="596" y="508"/>
                </a:cubicBezTo>
                <a:cubicBezTo>
                  <a:pt x="596" y="508"/>
                  <a:pt x="596" y="508"/>
                  <a:pt x="596" y="508"/>
                </a:cubicBezTo>
                <a:cubicBezTo>
                  <a:pt x="596" y="509"/>
                  <a:pt x="596" y="510"/>
                  <a:pt x="595" y="510"/>
                </a:cubicBezTo>
                <a:cubicBezTo>
                  <a:pt x="595" y="511"/>
                  <a:pt x="595" y="511"/>
                  <a:pt x="595" y="511"/>
                </a:cubicBezTo>
                <a:cubicBezTo>
                  <a:pt x="595" y="511"/>
                  <a:pt x="595" y="512"/>
                  <a:pt x="594" y="512"/>
                </a:cubicBezTo>
                <a:cubicBezTo>
                  <a:pt x="594" y="513"/>
                  <a:pt x="594" y="513"/>
                  <a:pt x="594" y="513"/>
                </a:cubicBezTo>
                <a:cubicBezTo>
                  <a:pt x="594" y="513"/>
                  <a:pt x="594" y="514"/>
                  <a:pt x="593" y="515"/>
                </a:cubicBezTo>
                <a:cubicBezTo>
                  <a:pt x="593" y="515"/>
                  <a:pt x="593" y="515"/>
                  <a:pt x="593" y="515"/>
                </a:cubicBezTo>
                <a:cubicBezTo>
                  <a:pt x="593" y="516"/>
                  <a:pt x="592" y="518"/>
                  <a:pt x="591" y="519"/>
                </a:cubicBezTo>
                <a:cubicBezTo>
                  <a:pt x="591" y="520"/>
                  <a:pt x="591" y="520"/>
                  <a:pt x="591" y="520"/>
                </a:cubicBezTo>
                <a:cubicBezTo>
                  <a:pt x="591" y="520"/>
                  <a:pt x="590" y="521"/>
                  <a:pt x="590" y="521"/>
                </a:cubicBezTo>
                <a:cubicBezTo>
                  <a:pt x="590" y="522"/>
                  <a:pt x="590" y="522"/>
                  <a:pt x="590" y="522"/>
                </a:cubicBezTo>
                <a:cubicBezTo>
                  <a:pt x="589" y="522"/>
                  <a:pt x="589" y="523"/>
                  <a:pt x="589" y="523"/>
                </a:cubicBezTo>
                <a:cubicBezTo>
                  <a:pt x="588" y="524"/>
                  <a:pt x="588" y="524"/>
                  <a:pt x="588" y="524"/>
                </a:cubicBezTo>
                <a:cubicBezTo>
                  <a:pt x="588" y="524"/>
                  <a:pt x="588" y="525"/>
                  <a:pt x="588" y="525"/>
                </a:cubicBezTo>
                <a:cubicBezTo>
                  <a:pt x="587" y="526"/>
                  <a:pt x="587" y="526"/>
                  <a:pt x="587" y="526"/>
                </a:cubicBezTo>
                <a:cubicBezTo>
                  <a:pt x="587" y="526"/>
                  <a:pt x="587" y="526"/>
                  <a:pt x="586" y="527"/>
                </a:cubicBezTo>
                <a:cubicBezTo>
                  <a:pt x="586" y="527"/>
                  <a:pt x="586" y="527"/>
                  <a:pt x="586" y="528"/>
                </a:cubicBezTo>
                <a:cubicBezTo>
                  <a:pt x="586" y="528"/>
                  <a:pt x="585" y="529"/>
                  <a:pt x="585" y="529"/>
                </a:cubicBezTo>
                <a:cubicBezTo>
                  <a:pt x="585" y="530"/>
                  <a:pt x="585" y="530"/>
                  <a:pt x="585" y="530"/>
                </a:cubicBezTo>
                <a:cubicBezTo>
                  <a:pt x="584" y="530"/>
                  <a:pt x="584" y="531"/>
                  <a:pt x="583" y="531"/>
                </a:cubicBezTo>
                <a:cubicBezTo>
                  <a:pt x="583" y="531"/>
                  <a:pt x="583" y="532"/>
                  <a:pt x="583" y="532"/>
                </a:cubicBezTo>
                <a:cubicBezTo>
                  <a:pt x="583" y="532"/>
                  <a:pt x="582" y="533"/>
                  <a:pt x="582" y="533"/>
                </a:cubicBezTo>
                <a:cubicBezTo>
                  <a:pt x="581" y="534"/>
                  <a:pt x="581" y="534"/>
                  <a:pt x="581" y="534"/>
                </a:cubicBezTo>
                <a:cubicBezTo>
                  <a:pt x="581" y="534"/>
                  <a:pt x="581" y="534"/>
                  <a:pt x="581" y="535"/>
                </a:cubicBezTo>
                <a:cubicBezTo>
                  <a:pt x="580" y="536"/>
                  <a:pt x="580" y="536"/>
                  <a:pt x="580" y="536"/>
                </a:cubicBezTo>
                <a:cubicBezTo>
                  <a:pt x="580" y="536"/>
                  <a:pt x="579" y="536"/>
                  <a:pt x="579" y="537"/>
                </a:cubicBezTo>
                <a:cubicBezTo>
                  <a:pt x="579" y="537"/>
                  <a:pt x="579" y="537"/>
                  <a:pt x="578" y="537"/>
                </a:cubicBezTo>
                <a:cubicBezTo>
                  <a:pt x="578" y="538"/>
                  <a:pt x="578" y="538"/>
                  <a:pt x="578" y="538"/>
                </a:cubicBezTo>
                <a:cubicBezTo>
                  <a:pt x="577" y="538"/>
                  <a:pt x="577" y="539"/>
                  <a:pt x="577" y="539"/>
                </a:cubicBezTo>
                <a:cubicBezTo>
                  <a:pt x="577" y="539"/>
                  <a:pt x="577" y="539"/>
                  <a:pt x="577" y="539"/>
                </a:cubicBezTo>
                <a:cubicBezTo>
                  <a:pt x="575" y="541"/>
                  <a:pt x="574" y="542"/>
                  <a:pt x="573" y="543"/>
                </a:cubicBezTo>
                <a:cubicBezTo>
                  <a:pt x="572" y="544"/>
                  <a:pt x="572" y="544"/>
                  <a:pt x="572" y="544"/>
                </a:cubicBezTo>
                <a:cubicBezTo>
                  <a:pt x="572" y="544"/>
                  <a:pt x="572" y="544"/>
                  <a:pt x="571" y="545"/>
                </a:cubicBezTo>
                <a:cubicBezTo>
                  <a:pt x="571" y="545"/>
                  <a:pt x="571" y="545"/>
                  <a:pt x="571" y="545"/>
                </a:cubicBezTo>
                <a:cubicBezTo>
                  <a:pt x="571" y="545"/>
                  <a:pt x="570" y="546"/>
                  <a:pt x="570" y="546"/>
                </a:cubicBezTo>
                <a:cubicBezTo>
                  <a:pt x="569" y="547"/>
                  <a:pt x="569" y="547"/>
                  <a:pt x="569" y="547"/>
                </a:cubicBezTo>
                <a:cubicBezTo>
                  <a:pt x="569" y="547"/>
                  <a:pt x="568" y="547"/>
                  <a:pt x="568" y="548"/>
                </a:cubicBezTo>
                <a:cubicBezTo>
                  <a:pt x="568" y="548"/>
                  <a:pt x="568" y="548"/>
                  <a:pt x="568" y="548"/>
                </a:cubicBezTo>
                <a:cubicBezTo>
                  <a:pt x="567" y="548"/>
                  <a:pt x="567" y="549"/>
                  <a:pt x="566" y="549"/>
                </a:cubicBezTo>
                <a:cubicBezTo>
                  <a:pt x="566" y="549"/>
                  <a:pt x="566" y="549"/>
                  <a:pt x="566" y="549"/>
                </a:cubicBezTo>
                <a:cubicBezTo>
                  <a:pt x="565" y="550"/>
                  <a:pt x="563" y="552"/>
                  <a:pt x="562" y="553"/>
                </a:cubicBezTo>
                <a:cubicBezTo>
                  <a:pt x="561" y="553"/>
                  <a:pt x="561" y="553"/>
                  <a:pt x="561" y="553"/>
                </a:cubicBezTo>
                <a:cubicBezTo>
                  <a:pt x="561" y="553"/>
                  <a:pt x="561" y="553"/>
                  <a:pt x="560" y="554"/>
                </a:cubicBezTo>
                <a:cubicBezTo>
                  <a:pt x="560" y="554"/>
                  <a:pt x="560" y="554"/>
                  <a:pt x="560" y="554"/>
                </a:cubicBezTo>
                <a:cubicBezTo>
                  <a:pt x="559" y="554"/>
                  <a:pt x="559" y="555"/>
                  <a:pt x="558" y="555"/>
                </a:cubicBezTo>
                <a:cubicBezTo>
                  <a:pt x="558" y="555"/>
                  <a:pt x="558" y="555"/>
                  <a:pt x="558" y="555"/>
                </a:cubicBezTo>
                <a:cubicBezTo>
                  <a:pt x="557" y="556"/>
                  <a:pt x="557" y="556"/>
                  <a:pt x="557" y="556"/>
                </a:cubicBezTo>
                <a:cubicBezTo>
                  <a:pt x="556" y="557"/>
                  <a:pt x="556" y="557"/>
                  <a:pt x="556" y="557"/>
                </a:cubicBezTo>
                <a:cubicBezTo>
                  <a:pt x="555" y="557"/>
                  <a:pt x="555" y="557"/>
                  <a:pt x="555" y="557"/>
                </a:cubicBezTo>
                <a:cubicBezTo>
                  <a:pt x="554" y="558"/>
                  <a:pt x="554" y="558"/>
                  <a:pt x="554" y="558"/>
                </a:cubicBezTo>
                <a:cubicBezTo>
                  <a:pt x="552" y="559"/>
                  <a:pt x="551" y="559"/>
                  <a:pt x="549" y="560"/>
                </a:cubicBezTo>
                <a:cubicBezTo>
                  <a:pt x="549" y="561"/>
                  <a:pt x="549" y="561"/>
                  <a:pt x="549" y="561"/>
                </a:cubicBezTo>
                <a:cubicBezTo>
                  <a:pt x="548" y="561"/>
                  <a:pt x="548" y="561"/>
                  <a:pt x="547" y="561"/>
                </a:cubicBezTo>
                <a:cubicBezTo>
                  <a:pt x="547" y="561"/>
                  <a:pt x="547" y="561"/>
                  <a:pt x="547" y="561"/>
                </a:cubicBezTo>
                <a:cubicBezTo>
                  <a:pt x="547" y="562"/>
                  <a:pt x="546" y="562"/>
                  <a:pt x="546" y="562"/>
                </a:cubicBezTo>
                <a:cubicBezTo>
                  <a:pt x="545" y="562"/>
                  <a:pt x="545" y="562"/>
                  <a:pt x="545" y="562"/>
                </a:cubicBezTo>
                <a:cubicBezTo>
                  <a:pt x="544" y="563"/>
                  <a:pt x="544" y="563"/>
                  <a:pt x="544" y="563"/>
                </a:cubicBezTo>
                <a:cubicBezTo>
                  <a:pt x="543" y="563"/>
                  <a:pt x="543" y="563"/>
                  <a:pt x="543" y="563"/>
                </a:cubicBezTo>
                <a:cubicBezTo>
                  <a:pt x="543" y="564"/>
                  <a:pt x="542" y="564"/>
                  <a:pt x="542" y="564"/>
                </a:cubicBezTo>
                <a:cubicBezTo>
                  <a:pt x="541" y="564"/>
                  <a:pt x="541" y="564"/>
                  <a:pt x="541" y="564"/>
                </a:cubicBezTo>
                <a:cubicBezTo>
                  <a:pt x="540" y="564"/>
                  <a:pt x="540" y="565"/>
                  <a:pt x="539" y="565"/>
                </a:cubicBezTo>
                <a:cubicBezTo>
                  <a:pt x="539" y="565"/>
                  <a:pt x="539" y="565"/>
                  <a:pt x="539" y="565"/>
                </a:cubicBezTo>
                <a:cubicBezTo>
                  <a:pt x="538" y="566"/>
                  <a:pt x="536" y="566"/>
                  <a:pt x="534" y="567"/>
                </a:cubicBezTo>
                <a:cubicBezTo>
                  <a:pt x="534" y="567"/>
                  <a:pt x="534" y="567"/>
                  <a:pt x="533" y="567"/>
                </a:cubicBezTo>
                <a:cubicBezTo>
                  <a:pt x="533" y="567"/>
                  <a:pt x="532" y="567"/>
                  <a:pt x="532" y="567"/>
                </a:cubicBezTo>
                <a:cubicBezTo>
                  <a:pt x="531" y="568"/>
                  <a:pt x="531" y="568"/>
                  <a:pt x="531" y="568"/>
                </a:cubicBezTo>
                <a:cubicBezTo>
                  <a:pt x="531" y="568"/>
                  <a:pt x="530" y="568"/>
                  <a:pt x="530" y="568"/>
                </a:cubicBezTo>
                <a:cubicBezTo>
                  <a:pt x="529" y="568"/>
                  <a:pt x="529" y="568"/>
                  <a:pt x="529" y="568"/>
                </a:cubicBezTo>
                <a:cubicBezTo>
                  <a:pt x="528" y="568"/>
                  <a:pt x="528" y="568"/>
                  <a:pt x="528" y="569"/>
                </a:cubicBezTo>
                <a:cubicBezTo>
                  <a:pt x="527" y="569"/>
                  <a:pt x="527" y="569"/>
                  <a:pt x="526" y="569"/>
                </a:cubicBezTo>
                <a:cubicBezTo>
                  <a:pt x="526" y="569"/>
                  <a:pt x="526" y="569"/>
                  <a:pt x="525" y="569"/>
                </a:cubicBezTo>
                <a:cubicBezTo>
                  <a:pt x="525" y="569"/>
                  <a:pt x="525" y="569"/>
                  <a:pt x="525" y="569"/>
                </a:cubicBezTo>
                <a:cubicBezTo>
                  <a:pt x="525" y="569"/>
                  <a:pt x="525" y="569"/>
                  <a:pt x="525" y="569"/>
                </a:cubicBezTo>
                <a:cubicBezTo>
                  <a:pt x="524" y="569"/>
                  <a:pt x="523" y="570"/>
                  <a:pt x="521" y="570"/>
                </a:cubicBezTo>
                <a:cubicBezTo>
                  <a:pt x="521" y="550"/>
                  <a:pt x="521" y="550"/>
                  <a:pt x="521" y="550"/>
                </a:cubicBezTo>
                <a:cubicBezTo>
                  <a:pt x="523" y="549"/>
                  <a:pt x="524" y="549"/>
                  <a:pt x="525" y="549"/>
                </a:cubicBezTo>
                <a:cubicBezTo>
                  <a:pt x="525" y="548"/>
                  <a:pt x="525" y="548"/>
                  <a:pt x="525" y="548"/>
                </a:cubicBezTo>
                <a:cubicBezTo>
                  <a:pt x="556" y="540"/>
                  <a:pt x="579" y="513"/>
                  <a:pt x="583" y="481"/>
                </a:cubicBezTo>
                <a:cubicBezTo>
                  <a:pt x="542" y="481"/>
                  <a:pt x="542" y="481"/>
                  <a:pt x="542" y="481"/>
                </a:cubicBezTo>
                <a:cubicBezTo>
                  <a:pt x="542" y="491"/>
                  <a:pt x="542" y="491"/>
                  <a:pt x="542" y="491"/>
                </a:cubicBezTo>
                <a:cubicBezTo>
                  <a:pt x="568" y="491"/>
                  <a:pt x="568" y="491"/>
                  <a:pt x="568" y="491"/>
                </a:cubicBezTo>
                <a:cubicBezTo>
                  <a:pt x="566" y="497"/>
                  <a:pt x="563" y="503"/>
                  <a:pt x="559" y="509"/>
                </a:cubicBezTo>
                <a:cubicBezTo>
                  <a:pt x="513" y="509"/>
                  <a:pt x="513" y="509"/>
                  <a:pt x="513" y="509"/>
                </a:cubicBezTo>
                <a:cubicBezTo>
                  <a:pt x="513" y="518"/>
                  <a:pt x="513" y="518"/>
                  <a:pt x="513" y="518"/>
                </a:cubicBezTo>
                <a:cubicBezTo>
                  <a:pt x="550" y="518"/>
                  <a:pt x="550" y="518"/>
                  <a:pt x="550" y="518"/>
                </a:cubicBezTo>
                <a:cubicBezTo>
                  <a:pt x="540" y="528"/>
                  <a:pt x="528" y="535"/>
                  <a:pt x="513" y="537"/>
                </a:cubicBezTo>
                <a:cubicBezTo>
                  <a:pt x="513" y="539"/>
                  <a:pt x="513" y="539"/>
                  <a:pt x="513" y="539"/>
                </a:cubicBezTo>
                <a:cubicBezTo>
                  <a:pt x="513" y="548"/>
                  <a:pt x="513" y="548"/>
                  <a:pt x="513" y="548"/>
                </a:cubicBezTo>
                <a:cubicBezTo>
                  <a:pt x="513" y="551"/>
                  <a:pt x="513" y="551"/>
                  <a:pt x="513" y="551"/>
                </a:cubicBezTo>
                <a:cubicBezTo>
                  <a:pt x="513" y="551"/>
                  <a:pt x="513" y="551"/>
                  <a:pt x="513" y="551"/>
                </a:cubicBezTo>
                <a:cubicBezTo>
                  <a:pt x="513" y="571"/>
                  <a:pt x="513" y="571"/>
                  <a:pt x="513" y="571"/>
                </a:cubicBezTo>
                <a:cubicBezTo>
                  <a:pt x="513" y="571"/>
                  <a:pt x="513" y="571"/>
                  <a:pt x="513" y="571"/>
                </a:cubicBezTo>
                <a:cubicBezTo>
                  <a:pt x="510" y="571"/>
                  <a:pt x="506" y="572"/>
                  <a:pt x="503" y="572"/>
                </a:cubicBezTo>
                <a:cubicBezTo>
                  <a:pt x="500" y="572"/>
                  <a:pt x="496" y="571"/>
                  <a:pt x="493" y="571"/>
                </a:cubicBezTo>
                <a:cubicBezTo>
                  <a:pt x="493" y="571"/>
                  <a:pt x="493" y="571"/>
                  <a:pt x="493" y="571"/>
                </a:cubicBezTo>
                <a:cubicBezTo>
                  <a:pt x="493" y="551"/>
                  <a:pt x="493" y="551"/>
                  <a:pt x="493" y="551"/>
                </a:cubicBezTo>
                <a:cubicBezTo>
                  <a:pt x="493" y="551"/>
                  <a:pt x="493" y="551"/>
                  <a:pt x="493" y="551"/>
                </a:cubicBezTo>
                <a:cubicBezTo>
                  <a:pt x="493" y="548"/>
                  <a:pt x="493" y="548"/>
                  <a:pt x="493" y="548"/>
                </a:cubicBezTo>
                <a:cubicBezTo>
                  <a:pt x="493" y="544"/>
                  <a:pt x="493" y="544"/>
                  <a:pt x="493" y="544"/>
                </a:cubicBezTo>
                <a:cubicBezTo>
                  <a:pt x="493" y="537"/>
                  <a:pt x="493" y="537"/>
                  <a:pt x="493" y="537"/>
                </a:cubicBezTo>
                <a:cubicBezTo>
                  <a:pt x="478" y="535"/>
                  <a:pt x="465" y="528"/>
                  <a:pt x="455" y="518"/>
                </a:cubicBezTo>
                <a:cubicBezTo>
                  <a:pt x="493" y="518"/>
                  <a:pt x="493" y="518"/>
                  <a:pt x="493" y="518"/>
                </a:cubicBezTo>
                <a:cubicBezTo>
                  <a:pt x="493" y="509"/>
                  <a:pt x="493" y="509"/>
                  <a:pt x="493" y="509"/>
                </a:cubicBezTo>
                <a:cubicBezTo>
                  <a:pt x="447" y="509"/>
                  <a:pt x="447" y="509"/>
                  <a:pt x="447" y="509"/>
                </a:cubicBezTo>
                <a:cubicBezTo>
                  <a:pt x="443" y="503"/>
                  <a:pt x="440" y="497"/>
                  <a:pt x="438" y="491"/>
                </a:cubicBezTo>
                <a:cubicBezTo>
                  <a:pt x="464" y="491"/>
                  <a:pt x="464" y="491"/>
                  <a:pt x="464" y="491"/>
                </a:cubicBezTo>
                <a:cubicBezTo>
                  <a:pt x="464" y="481"/>
                  <a:pt x="464" y="481"/>
                  <a:pt x="464" y="481"/>
                </a:cubicBezTo>
                <a:cubicBezTo>
                  <a:pt x="424" y="481"/>
                  <a:pt x="424" y="481"/>
                  <a:pt x="424" y="481"/>
                </a:cubicBezTo>
                <a:cubicBezTo>
                  <a:pt x="427" y="513"/>
                  <a:pt x="450" y="540"/>
                  <a:pt x="481" y="548"/>
                </a:cubicBezTo>
                <a:cubicBezTo>
                  <a:pt x="481" y="549"/>
                  <a:pt x="481" y="549"/>
                  <a:pt x="481" y="549"/>
                </a:cubicBezTo>
                <a:cubicBezTo>
                  <a:pt x="482" y="549"/>
                  <a:pt x="484" y="549"/>
                  <a:pt x="485" y="550"/>
                </a:cubicBezTo>
                <a:cubicBezTo>
                  <a:pt x="485" y="570"/>
                  <a:pt x="485" y="570"/>
                  <a:pt x="485" y="570"/>
                </a:cubicBezTo>
                <a:cubicBezTo>
                  <a:pt x="484" y="570"/>
                  <a:pt x="482" y="569"/>
                  <a:pt x="481" y="569"/>
                </a:cubicBezTo>
                <a:cubicBezTo>
                  <a:pt x="481" y="569"/>
                  <a:pt x="481" y="569"/>
                  <a:pt x="481" y="569"/>
                </a:cubicBezTo>
                <a:cubicBezTo>
                  <a:pt x="480" y="569"/>
                  <a:pt x="479" y="569"/>
                  <a:pt x="478" y="568"/>
                </a:cubicBezTo>
                <a:cubicBezTo>
                  <a:pt x="478" y="568"/>
                  <a:pt x="478" y="568"/>
                  <a:pt x="478" y="568"/>
                </a:cubicBezTo>
                <a:cubicBezTo>
                  <a:pt x="477" y="568"/>
                  <a:pt x="476" y="568"/>
                  <a:pt x="476" y="568"/>
                </a:cubicBezTo>
                <a:cubicBezTo>
                  <a:pt x="476" y="568"/>
                  <a:pt x="476" y="568"/>
                  <a:pt x="476" y="568"/>
                </a:cubicBezTo>
                <a:cubicBezTo>
                  <a:pt x="475" y="568"/>
                  <a:pt x="474" y="567"/>
                  <a:pt x="473" y="567"/>
                </a:cubicBezTo>
                <a:cubicBezTo>
                  <a:pt x="473" y="567"/>
                  <a:pt x="473" y="567"/>
                  <a:pt x="473" y="567"/>
                </a:cubicBezTo>
                <a:cubicBezTo>
                  <a:pt x="470" y="566"/>
                  <a:pt x="467" y="565"/>
                  <a:pt x="464" y="564"/>
                </a:cubicBezTo>
                <a:cubicBezTo>
                  <a:pt x="464" y="564"/>
                  <a:pt x="464" y="564"/>
                  <a:pt x="464" y="564"/>
                </a:cubicBezTo>
                <a:cubicBezTo>
                  <a:pt x="428" y="549"/>
                  <a:pt x="403" y="513"/>
                  <a:pt x="403" y="471"/>
                </a:cubicBezTo>
                <a:cubicBezTo>
                  <a:pt x="403" y="469"/>
                  <a:pt x="403" y="466"/>
                  <a:pt x="403" y="464"/>
                </a:cubicBezTo>
                <a:cubicBezTo>
                  <a:pt x="403" y="464"/>
                  <a:pt x="403" y="464"/>
                  <a:pt x="403" y="464"/>
                </a:cubicBezTo>
                <a:cubicBezTo>
                  <a:pt x="423" y="464"/>
                  <a:pt x="423" y="464"/>
                  <a:pt x="423" y="464"/>
                </a:cubicBezTo>
                <a:cubicBezTo>
                  <a:pt x="423" y="464"/>
                  <a:pt x="423" y="464"/>
                  <a:pt x="423" y="464"/>
                </a:cubicBezTo>
                <a:cubicBezTo>
                  <a:pt x="464" y="464"/>
                  <a:pt x="464" y="464"/>
                  <a:pt x="464" y="464"/>
                </a:cubicBezTo>
                <a:cubicBezTo>
                  <a:pt x="464" y="452"/>
                  <a:pt x="464" y="452"/>
                  <a:pt x="464" y="452"/>
                </a:cubicBezTo>
                <a:cubicBezTo>
                  <a:pt x="425" y="452"/>
                  <a:pt x="425" y="452"/>
                  <a:pt x="425" y="452"/>
                </a:cubicBezTo>
                <a:cubicBezTo>
                  <a:pt x="425" y="452"/>
                  <a:pt x="425" y="452"/>
                  <a:pt x="425" y="452"/>
                </a:cubicBezTo>
                <a:cubicBezTo>
                  <a:pt x="405" y="452"/>
                  <a:pt x="405" y="452"/>
                  <a:pt x="405" y="452"/>
                </a:cubicBezTo>
                <a:cubicBezTo>
                  <a:pt x="405" y="452"/>
                  <a:pt x="405" y="452"/>
                  <a:pt x="405" y="452"/>
                </a:cubicBezTo>
                <a:cubicBezTo>
                  <a:pt x="406" y="447"/>
                  <a:pt x="407" y="441"/>
                  <a:pt x="410" y="436"/>
                </a:cubicBezTo>
                <a:cubicBezTo>
                  <a:pt x="410" y="436"/>
                  <a:pt x="410" y="436"/>
                  <a:pt x="410" y="436"/>
                </a:cubicBezTo>
                <a:cubicBezTo>
                  <a:pt x="431" y="436"/>
                  <a:pt x="431" y="436"/>
                  <a:pt x="431" y="436"/>
                </a:cubicBezTo>
                <a:cubicBezTo>
                  <a:pt x="432" y="436"/>
                  <a:pt x="432" y="436"/>
                  <a:pt x="432" y="436"/>
                </a:cubicBezTo>
                <a:cubicBezTo>
                  <a:pt x="464" y="436"/>
                  <a:pt x="464" y="436"/>
                  <a:pt x="464" y="436"/>
                </a:cubicBezTo>
                <a:cubicBezTo>
                  <a:pt x="479" y="436"/>
                  <a:pt x="479" y="436"/>
                  <a:pt x="479" y="436"/>
                </a:cubicBezTo>
                <a:cubicBezTo>
                  <a:pt x="481" y="436"/>
                  <a:pt x="481" y="436"/>
                  <a:pt x="481" y="436"/>
                </a:cubicBezTo>
                <a:cubicBezTo>
                  <a:pt x="481" y="452"/>
                  <a:pt x="481" y="452"/>
                  <a:pt x="481" y="452"/>
                </a:cubicBezTo>
                <a:cubicBezTo>
                  <a:pt x="481" y="464"/>
                  <a:pt x="481" y="464"/>
                  <a:pt x="481" y="464"/>
                </a:cubicBezTo>
                <a:cubicBezTo>
                  <a:pt x="493" y="464"/>
                  <a:pt x="493" y="464"/>
                  <a:pt x="493" y="464"/>
                </a:cubicBezTo>
                <a:cubicBezTo>
                  <a:pt x="493" y="436"/>
                  <a:pt x="493" y="436"/>
                  <a:pt x="493" y="436"/>
                </a:cubicBezTo>
                <a:cubicBezTo>
                  <a:pt x="493" y="424"/>
                  <a:pt x="493" y="424"/>
                  <a:pt x="493" y="424"/>
                </a:cubicBezTo>
                <a:cubicBezTo>
                  <a:pt x="479" y="424"/>
                  <a:pt x="479" y="424"/>
                  <a:pt x="479" y="424"/>
                </a:cubicBezTo>
                <a:cubicBezTo>
                  <a:pt x="439" y="424"/>
                  <a:pt x="439" y="424"/>
                  <a:pt x="439" y="424"/>
                </a:cubicBezTo>
                <a:cubicBezTo>
                  <a:pt x="439" y="424"/>
                  <a:pt x="439" y="424"/>
                  <a:pt x="439" y="424"/>
                </a:cubicBezTo>
                <a:cubicBezTo>
                  <a:pt x="415" y="424"/>
                  <a:pt x="415" y="424"/>
                  <a:pt x="415" y="424"/>
                </a:cubicBezTo>
                <a:cubicBezTo>
                  <a:pt x="415" y="424"/>
                  <a:pt x="415" y="424"/>
                  <a:pt x="415" y="424"/>
                </a:cubicBezTo>
                <a:cubicBezTo>
                  <a:pt x="428" y="399"/>
                  <a:pt x="452" y="380"/>
                  <a:pt x="481" y="374"/>
                </a:cubicBezTo>
                <a:cubicBezTo>
                  <a:pt x="481" y="374"/>
                  <a:pt x="481" y="374"/>
                  <a:pt x="481" y="374"/>
                </a:cubicBezTo>
                <a:cubicBezTo>
                  <a:pt x="482" y="373"/>
                  <a:pt x="484" y="373"/>
                  <a:pt x="485" y="373"/>
                </a:cubicBezTo>
                <a:cubicBezTo>
                  <a:pt x="485" y="393"/>
                  <a:pt x="485" y="393"/>
                  <a:pt x="485" y="393"/>
                </a:cubicBezTo>
                <a:cubicBezTo>
                  <a:pt x="484" y="394"/>
                  <a:pt x="482" y="394"/>
                  <a:pt x="481" y="394"/>
                </a:cubicBezTo>
                <a:cubicBezTo>
                  <a:pt x="481" y="395"/>
                  <a:pt x="481" y="395"/>
                  <a:pt x="481" y="395"/>
                </a:cubicBezTo>
                <a:cubicBezTo>
                  <a:pt x="472" y="397"/>
                  <a:pt x="463" y="401"/>
                  <a:pt x="456" y="407"/>
                </a:cubicBezTo>
                <a:cubicBezTo>
                  <a:pt x="493" y="407"/>
                  <a:pt x="493" y="407"/>
                  <a:pt x="493" y="407"/>
                </a:cubicBezTo>
                <a:cubicBezTo>
                  <a:pt x="493" y="401"/>
                  <a:pt x="493" y="401"/>
                  <a:pt x="493" y="401"/>
                </a:cubicBezTo>
                <a:cubicBezTo>
                  <a:pt x="493" y="396"/>
                  <a:pt x="493" y="396"/>
                  <a:pt x="493" y="396"/>
                </a:cubicBezTo>
                <a:cubicBezTo>
                  <a:pt x="493" y="392"/>
                  <a:pt x="493" y="392"/>
                  <a:pt x="493" y="392"/>
                </a:cubicBezTo>
                <a:cubicBezTo>
                  <a:pt x="493" y="392"/>
                  <a:pt x="493" y="392"/>
                  <a:pt x="493" y="392"/>
                </a:cubicBezTo>
                <a:cubicBezTo>
                  <a:pt x="493" y="372"/>
                  <a:pt x="493" y="372"/>
                  <a:pt x="493" y="372"/>
                </a:cubicBezTo>
                <a:cubicBezTo>
                  <a:pt x="493" y="372"/>
                  <a:pt x="493" y="372"/>
                  <a:pt x="493" y="372"/>
                </a:cubicBezTo>
                <a:cubicBezTo>
                  <a:pt x="496" y="371"/>
                  <a:pt x="500" y="371"/>
                  <a:pt x="503" y="371"/>
                </a:cubicBezTo>
                <a:close/>
                <a:moveTo>
                  <a:pt x="107" y="485"/>
                </a:moveTo>
                <a:cubicBezTo>
                  <a:pt x="116" y="485"/>
                  <a:pt x="122" y="491"/>
                  <a:pt x="122" y="500"/>
                </a:cubicBezTo>
                <a:cubicBezTo>
                  <a:pt x="122" y="508"/>
                  <a:pt x="116" y="515"/>
                  <a:pt x="107" y="515"/>
                </a:cubicBezTo>
                <a:cubicBezTo>
                  <a:pt x="99" y="515"/>
                  <a:pt x="92" y="508"/>
                  <a:pt x="92" y="500"/>
                </a:cubicBezTo>
                <a:cubicBezTo>
                  <a:pt x="92" y="491"/>
                  <a:pt x="99" y="485"/>
                  <a:pt x="107" y="485"/>
                </a:cubicBezTo>
                <a:close/>
                <a:moveTo>
                  <a:pt x="899" y="485"/>
                </a:moveTo>
                <a:cubicBezTo>
                  <a:pt x="907" y="485"/>
                  <a:pt x="914" y="491"/>
                  <a:pt x="914" y="500"/>
                </a:cubicBezTo>
                <a:cubicBezTo>
                  <a:pt x="914" y="508"/>
                  <a:pt x="907" y="515"/>
                  <a:pt x="899" y="515"/>
                </a:cubicBezTo>
                <a:cubicBezTo>
                  <a:pt x="891" y="515"/>
                  <a:pt x="884" y="508"/>
                  <a:pt x="884" y="500"/>
                </a:cubicBezTo>
                <a:cubicBezTo>
                  <a:pt x="884" y="491"/>
                  <a:pt x="891" y="485"/>
                  <a:pt x="899" y="485"/>
                </a:cubicBezTo>
                <a:close/>
                <a:moveTo>
                  <a:pt x="143" y="603"/>
                </a:moveTo>
                <a:cubicBezTo>
                  <a:pt x="145" y="603"/>
                  <a:pt x="145" y="603"/>
                  <a:pt x="145" y="603"/>
                </a:cubicBezTo>
                <a:cubicBezTo>
                  <a:pt x="153" y="628"/>
                  <a:pt x="153" y="628"/>
                  <a:pt x="153" y="628"/>
                </a:cubicBezTo>
                <a:cubicBezTo>
                  <a:pt x="151" y="629"/>
                  <a:pt x="151" y="629"/>
                  <a:pt x="151" y="629"/>
                </a:cubicBezTo>
                <a:cubicBezTo>
                  <a:pt x="151" y="627"/>
                  <a:pt x="151" y="627"/>
                  <a:pt x="151" y="627"/>
                </a:cubicBezTo>
                <a:cubicBezTo>
                  <a:pt x="150" y="624"/>
                  <a:pt x="149" y="623"/>
                  <a:pt x="147" y="622"/>
                </a:cubicBezTo>
                <a:cubicBezTo>
                  <a:pt x="146" y="622"/>
                  <a:pt x="143" y="622"/>
                  <a:pt x="140" y="623"/>
                </a:cubicBezTo>
                <a:cubicBezTo>
                  <a:pt x="110" y="633"/>
                  <a:pt x="110" y="633"/>
                  <a:pt x="110" y="633"/>
                </a:cubicBezTo>
                <a:cubicBezTo>
                  <a:pt x="106" y="634"/>
                  <a:pt x="102" y="635"/>
                  <a:pt x="99" y="635"/>
                </a:cubicBezTo>
                <a:cubicBezTo>
                  <a:pt x="96" y="635"/>
                  <a:pt x="93" y="634"/>
                  <a:pt x="90" y="632"/>
                </a:cubicBezTo>
                <a:cubicBezTo>
                  <a:pt x="87" y="630"/>
                  <a:pt x="85" y="628"/>
                  <a:pt x="84" y="624"/>
                </a:cubicBezTo>
                <a:cubicBezTo>
                  <a:pt x="83" y="622"/>
                  <a:pt x="83" y="619"/>
                  <a:pt x="84" y="617"/>
                </a:cubicBezTo>
                <a:cubicBezTo>
                  <a:pt x="85" y="615"/>
                  <a:pt x="86" y="614"/>
                  <a:pt x="88" y="613"/>
                </a:cubicBezTo>
                <a:cubicBezTo>
                  <a:pt x="89" y="613"/>
                  <a:pt x="91" y="613"/>
                  <a:pt x="92" y="613"/>
                </a:cubicBezTo>
                <a:cubicBezTo>
                  <a:pt x="93" y="614"/>
                  <a:pt x="94" y="615"/>
                  <a:pt x="94" y="616"/>
                </a:cubicBezTo>
                <a:cubicBezTo>
                  <a:pt x="94" y="617"/>
                  <a:pt x="94" y="618"/>
                  <a:pt x="94" y="619"/>
                </a:cubicBezTo>
                <a:cubicBezTo>
                  <a:pt x="94" y="620"/>
                  <a:pt x="92" y="621"/>
                  <a:pt x="90" y="623"/>
                </a:cubicBezTo>
                <a:cubicBezTo>
                  <a:pt x="89" y="625"/>
                  <a:pt x="88" y="626"/>
                  <a:pt x="88" y="627"/>
                </a:cubicBezTo>
                <a:cubicBezTo>
                  <a:pt x="89" y="628"/>
                  <a:pt x="89" y="628"/>
                  <a:pt x="91" y="629"/>
                </a:cubicBezTo>
                <a:cubicBezTo>
                  <a:pt x="92" y="629"/>
                  <a:pt x="94" y="629"/>
                  <a:pt x="96" y="628"/>
                </a:cubicBezTo>
                <a:cubicBezTo>
                  <a:pt x="137" y="615"/>
                  <a:pt x="137" y="615"/>
                  <a:pt x="137" y="615"/>
                </a:cubicBezTo>
                <a:cubicBezTo>
                  <a:pt x="140" y="614"/>
                  <a:pt x="142" y="613"/>
                  <a:pt x="143" y="612"/>
                </a:cubicBezTo>
                <a:cubicBezTo>
                  <a:pt x="143" y="612"/>
                  <a:pt x="144" y="611"/>
                  <a:pt x="144" y="610"/>
                </a:cubicBezTo>
                <a:cubicBezTo>
                  <a:pt x="144" y="608"/>
                  <a:pt x="144" y="607"/>
                  <a:pt x="144" y="605"/>
                </a:cubicBezTo>
                <a:cubicBezTo>
                  <a:pt x="143" y="603"/>
                  <a:pt x="143" y="603"/>
                  <a:pt x="143" y="603"/>
                </a:cubicBezTo>
                <a:close/>
                <a:moveTo>
                  <a:pt x="113" y="691"/>
                </a:moveTo>
                <a:cubicBezTo>
                  <a:pt x="112" y="692"/>
                  <a:pt x="112" y="692"/>
                  <a:pt x="112" y="692"/>
                </a:cubicBezTo>
                <a:cubicBezTo>
                  <a:pt x="101" y="667"/>
                  <a:pt x="101" y="667"/>
                  <a:pt x="101" y="667"/>
                </a:cubicBezTo>
                <a:cubicBezTo>
                  <a:pt x="102" y="667"/>
                  <a:pt x="102" y="667"/>
                  <a:pt x="102" y="667"/>
                </a:cubicBezTo>
                <a:cubicBezTo>
                  <a:pt x="103" y="669"/>
                  <a:pt x="103" y="669"/>
                  <a:pt x="103" y="669"/>
                </a:cubicBezTo>
                <a:cubicBezTo>
                  <a:pt x="104" y="671"/>
                  <a:pt x="106" y="673"/>
                  <a:pt x="108" y="673"/>
                </a:cubicBezTo>
                <a:cubicBezTo>
                  <a:pt x="109" y="673"/>
                  <a:pt x="111" y="673"/>
                  <a:pt x="115" y="671"/>
                </a:cubicBezTo>
                <a:cubicBezTo>
                  <a:pt x="152" y="655"/>
                  <a:pt x="152" y="655"/>
                  <a:pt x="152" y="655"/>
                </a:cubicBezTo>
                <a:cubicBezTo>
                  <a:pt x="155" y="653"/>
                  <a:pt x="156" y="652"/>
                  <a:pt x="157" y="652"/>
                </a:cubicBezTo>
                <a:cubicBezTo>
                  <a:pt x="158" y="651"/>
                  <a:pt x="158" y="650"/>
                  <a:pt x="158" y="649"/>
                </a:cubicBezTo>
                <a:cubicBezTo>
                  <a:pt x="158" y="647"/>
                  <a:pt x="158" y="646"/>
                  <a:pt x="158" y="645"/>
                </a:cubicBezTo>
                <a:cubicBezTo>
                  <a:pt x="157" y="643"/>
                  <a:pt x="157" y="643"/>
                  <a:pt x="157" y="643"/>
                </a:cubicBezTo>
                <a:cubicBezTo>
                  <a:pt x="158" y="642"/>
                  <a:pt x="158" y="642"/>
                  <a:pt x="158" y="642"/>
                </a:cubicBezTo>
                <a:cubicBezTo>
                  <a:pt x="169" y="667"/>
                  <a:pt x="169" y="667"/>
                  <a:pt x="169" y="667"/>
                </a:cubicBezTo>
                <a:cubicBezTo>
                  <a:pt x="168" y="667"/>
                  <a:pt x="168" y="667"/>
                  <a:pt x="168" y="667"/>
                </a:cubicBezTo>
                <a:cubicBezTo>
                  <a:pt x="167" y="665"/>
                  <a:pt x="167" y="665"/>
                  <a:pt x="167" y="665"/>
                </a:cubicBezTo>
                <a:cubicBezTo>
                  <a:pt x="166" y="663"/>
                  <a:pt x="164" y="661"/>
                  <a:pt x="162" y="661"/>
                </a:cubicBezTo>
                <a:cubicBezTo>
                  <a:pt x="161" y="661"/>
                  <a:pt x="159" y="661"/>
                  <a:pt x="155" y="663"/>
                </a:cubicBezTo>
                <a:cubicBezTo>
                  <a:pt x="118" y="679"/>
                  <a:pt x="118" y="679"/>
                  <a:pt x="118" y="679"/>
                </a:cubicBezTo>
                <a:cubicBezTo>
                  <a:pt x="115" y="681"/>
                  <a:pt x="114" y="682"/>
                  <a:pt x="113" y="682"/>
                </a:cubicBezTo>
                <a:cubicBezTo>
                  <a:pt x="112" y="683"/>
                  <a:pt x="112" y="684"/>
                  <a:pt x="112" y="685"/>
                </a:cubicBezTo>
                <a:cubicBezTo>
                  <a:pt x="112" y="686"/>
                  <a:pt x="112" y="688"/>
                  <a:pt x="112" y="689"/>
                </a:cubicBezTo>
                <a:cubicBezTo>
                  <a:pt x="113" y="691"/>
                  <a:pt x="113" y="691"/>
                  <a:pt x="113" y="691"/>
                </a:cubicBezTo>
                <a:close/>
                <a:moveTo>
                  <a:pt x="175" y="677"/>
                </a:moveTo>
                <a:cubicBezTo>
                  <a:pt x="184" y="691"/>
                  <a:pt x="184" y="691"/>
                  <a:pt x="184" y="691"/>
                </a:cubicBezTo>
                <a:cubicBezTo>
                  <a:pt x="164" y="749"/>
                  <a:pt x="164" y="749"/>
                  <a:pt x="164" y="749"/>
                </a:cubicBezTo>
                <a:cubicBezTo>
                  <a:pt x="195" y="729"/>
                  <a:pt x="195" y="729"/>
                  <a:pt x="195" y="729"/>
                </a:cubicBezTo>
                <a:cubicBezTo>
                  <a:pt x="198" y="727"/>
                  <a:pt x="200" y="726"/>
                  <a:pt x="200" y="724"/>
                </a:cubicBezTo>
                <a:cubicBezTo>
                  <a:pt x="201" y="723"/>
                  <a:pt x="200" y="721"/>
                  <a:pt x="199" y="719"/>
                </a:cubicBezTo>
                <a:cubicBezTo>
                  <a:pt x="198" y="717"/>
                  <a:pt x="198" y="717"/>
                  <a:pt x="198" y="717"/>
                </a:cubicBezTo>
                <a:cubicBezTo>
                  <a:pt x="199" y="716"/>
                  <a:pt x="199" y="716"/>
                  <a:pt x="199" y="716"/>
                </a:cubicBezTo>
                <a:cubicBezTo>
                  <a:pt x="211" y="735"/>
                  <a:pt x="211" y="735"/>
                  <a:pt x="211" y="735"/>
                </a:cubicBezTo>
                <a:cubicBezTo>
                  <a:pt x="209" y="735"/>
                  <a:pt x="209" y="735"/>
                  <a:pt x="209" y="735"/>
                </a:cubicBezTo>
                <a:cubicBezTo>
                  <a:pt x="208" y="734"/>
                  <a:pt x="208" y="734"/>
                  <a:pt x="208" y="734"/>
                </a:cubicBezTo>
                <a:cubicBezTo>
                  <a:pt x="207" y="731"/>
                  <a:pt x="205" y="730"/>
                  <a:pt x="203" y="730"/>
                </a:cubicBezTo>
                <a:cubicBezTo>
                  <a:pt x="202" y="730"/>
                  <a:pt x="200" y="731"/>
                  <a:pt x="197" y="733"/>
                </a:cubicBezTo>
                <a:cubicBezTo>
                  <a:pt x="152" y="761"/>
                  <a:pt x="152" y="761"/>
                  <a:pt x="152" y="761"/>
                </a:cubicBezTo>
                <a:cubicBezTo>
                  <a:pt x="151" y="759"/>
                  <a:pt x="151" y="759"/>
                  <a:pt x="151" y="759"/>
                </a:cubicBezTo>
                <a:cubicBezTo>
                  <a:pt x="172" y="697"/>
                  <a:pt x="172" y="697"/>
                  <a:pt x="172" y="697"/>
                </a:cubicBezTo>
                <a:cubicBezTo>
                  <a:pt x="139" y="718"/>
                  <a:pt x="139" y="718"/>
                  <a:pt x="139" y="718"/>
                </a:cubicBezTo>
                <a:cubicBezTo>
                  <a:pt x="136" y="720"/>
                  <a:pt x="134" y="722"/>
                  <a:pt x="134" y="723"/>
                </a:cubicBezTo>
                <a:cubicBezTo>
                  <a:pt x="133" y="725"/>
                  <a:pt x="134" y="726"/>
                  <a:pt x="135" y="728"/>
                </a:cubicBezTo>
                <a:cubicBezTo>
                  <a:pt x="136" y="730"/>
                  <a:pt x="136" y="730"/>
                  <a:pt x="136" y="730"/>
                </a:cubicBezTo>
                <a:cubicBezTo>
                  <a:pt x="135" y="731"/>
                  <a:pt x="135" y="731"/>
                  <a:pt x="135" y="731"/>
                </a:cubicBezTo>
                <a:cubicBezTo>
                  <a:pt x="123" y="713"/>
                  <a:pt x="123" y="713"/>
                  <a:pt x="123" y="713"/>
                </a:cubicBezTo>
                <a:cubicBezTo>
                  <a:pt x="125" y="712"/>
                  <a:pt x="125" y="712"/>
                  <a:pt x="125" y="712"/>
                </a:cubicBezTo>
                <a:cubicBezTo>
                  <a:pt x="126" y="714"/>
                  <a:pt x="126" y="714"/>
                  <a:pt x="126" y="714"/>
                </a:cubicBezTo>
                <a:cubicBezTo>
                  <a:pt x="127" y="716"/>
                  <a:pt x="129" y="717"/>
                  <a:pt x="131" y="717"/>
                </a:cubicBezTo>
                <a:cubicBezTo>
                  <a:pt x="132" y="717"/>
                  <a:pt x="134" y="716"/>
                  <a:pt x="137" y="715"/>
                </a:cubicBezTo>
                <a:cubicBezTo>
                  <a:pt x="174" y="691"/>
                  <a:pt x="174" y="691"/>
                  <a:pt x="174" y="691"/>
                </a:cubicBezTo>
                <a:cubicBezTo>
                  <a:pt x="175" y="689"/>
                  <a:pt x="175" y="687"/>
                  <a:pt x="175" y="686"/>
                </a:cubicBezTo>
                <a:cubicBezTo>
                  <a:pt x="176" y="684"/>
                  <a:pt x="175" y="683"/>
                  <a:pt x="175" y="681"/>
                </a:cubicBezTo>
                <a:cubicBezTo>
                  <a:pt x="175" y="680"/>
                  <a:pt x="174" y="679"/>
                  <a:pt x="173" y="677"/>
                </a:cubicBezTo>
                <a:cubicBezTo>
                  <a:pt x="175" y="677"/>
                  <a:pt x="175" y="677"/>
                  <a:pt x="175" y="677"/>
                </a:cubicBezTo>
                <a:close/>
                <a:moveTo>
                  <a:pt x="216" y="799"/>
                </a:moveTo>
                <a:cubicBezTo>
                  <a:pt x="199" y="782"/>
                  <a:pt x="199" y="782"/>
                  <a:pt x="199" y="782"/>
                </a:cubicBezTo>
                <a:cubicBezTo>
                  <a:pt x="189" y="786"/>
                  <a:pt x="189" y="786"/>
                  <a:pt x="189" y="786"/>
                </a:cubicBezTo>
                <a:cubicBezTo>
                  <a:pt x="186" y="787"/>
                  <a:pt x="185" y="788"/>
                  <a:pt x="184" y="789"/>
                </a:cubicBezTo>
                <a:cubicBezTo>
                  <a:pt x="183" y="790"/>
                  <a:pt x="183" y="791"/>
                  <a:pt x="183" y="792"/>
                </a:cubicBezTo>
                <a:cubicBezTo>
                  <a:pt x="183" y="793"/>
                  <a:pt x="184" y="795"/>
                  <a:pt x="186" y="797"/>
                </a:cubicBezTo>
                <a:cubicBezTo>
                  <a:pt x="185" y="798"/>
                  <a:pt x="185" y="798"/>
                  <a:pt x="185" y="798"/>
                </a:cubicBezTo>
                <a:cubicBezTo>
                  <a:pt x="171" y="784"/>
                  <a:pt x="171" y="784"/>
                  <a:pt x="171" y="784"/>
                </a:cubicBezTo>
                <a:cubicBezTo>
                  <a:pt x="172" y="783"/>
                  <a:pt x="172" y="783"/>
                  <a:pt x="172" y="783"/>
                </a:cubicBezTo>
                <a:cubicBezTo>
                  <a:pt x="174" y="785"/>
                  <a:pt x="176" y="785"/>
                  <a:pt x="177" y="785"/>
                </a:cubicBezTo>
                <a:cubicBezTo>
                  <a:pt x="179" y="785"/>
                  <a:pt x="183" y="785"/>
                  <a:pt x="187" y="783"/>
                </a:cubicBezTo>
                <a:cubicBezTo>
                  <a:pt x="239" y="761"/>
                  <a:pt x="239" y="761"/>
                  <a:pt x="239" y="761"/>
                </a:cubicBezTo>
                <a:cubicBezTo>
                  <a:pt x="240" y="762"/>
                  <a:pt x="240" y="762"/>
                  <a:pt x="240" y="762"/>
                </a:cubicBezTo>
                <a:cubicBezTo>
                  <a:pt x="220" y="815"/>
                  <a:pt x="220" y="815"/>
                  <a:pt x="220" y="815"/>
                </a:cubicBezTo>
                <a:cubicBezTo>
                  <a:pt x="218" y="819"/>
                  <a:pt x="217" y="822"/>
                  <a:pt x="217" y="824"/>
                </a:cubicBezTo>
                <a:cubicBezTo>
                  <a:pt x="217" y="826"/>
                  <a:pt x="218" y="828"/>
                  <a:pt x="220" y="830"/>
                </a:cubicBezTo>
                <a:cubicBezTo>
                  <a:pt x="219" y="831"/>
                  <a:pt x="219" y="831"/>
                  <a:pt x="219" y="831"/>
                </a:cubicBezTo>
                <a:cubicBezTo>
                  <a:pt x="201" y="814"/>
                  <a:pt x="201" y="814"/>
                  <a:pt x="201" y="814"/>
                </a:cubicBezTo>
                <a:cubicBezTo>
                  <a:pt x="202" y="812"/>
                  <a:pt x="202" y="812"/>
                  <a:pt x="202" y="812"/>
                </a:cubicBezTo>
                <a:cubicBezTo>
                  <a:pt x="204" y="814"/>
                  <a:pt x="206" y="815"/>
                  <a:pt x="207" y="815"/>
                </a:cubicBezTo>
                <a:cubicBezTo>
                  <a:pt x="208" y="815"/>
                  <a:pt x="209" y="815"/>
                  <a:pt x="210" y="814"/>
                </a:cubicBezTo>
                <a:cubicBezTo>
                  <a:pt x="211" y="813"/>
                  <a:pt x="212" y="811"/>
                  <a:pt x="213" y="808"/>
                </a:cubicBezTo>
                <a:cubicBezTo>
                  <a:pt x="216" y="799"/>
                  <a:pt x="216" y="799"/>
                  <a:pt x="216" y="799"/>
                </a:cubicBezTo>
                <a:close/>
                <a:moveTo>
                  <a:pt x="218" y="796"/>
                </a:moveTo>
                <a:cubicBezTo>
                  <a:pt x="228" y="770"/>
                  <a:pt x="228" y="770"/>
                  <a:pt x="228" y="770"/>
                </a:cubicBezTo>
                <a:cubicBezTo>
                  <a:pt x="202" y="781"/>
                  <a:pt x="202" y="781"/>
                  <a:pt x="202" y="781"/>
                </a:cubicBezTo>
                <a:cubicBezTo>
                  <a:pt x="218" y="796"/>
                  <a:pt x="218" y="796"/>
                  <a:pt x="218" y="796"/>
                </a:cubicBezTo>
                <a:close/>
                <a:moveTo>
                  <a:pt x="267" y="791"/>
                </a:moveTo>
                <a:cubicBezTo>
                  <a:pt x="282" y="801"/>
                  <a:pt x="282" y="801"/>
                  <a:pt x="282" y="801"/>
                </a:cubicBezTo>
                <a:cubicBezTo>
                  <a:pt x="288" y="861"/>
                  <a:pt x="288" y="861"/>
                  <a:pt x="288" y="861"/>
                </a:cubicBezTo>
                <a:cubicBezTo>
                  <a:pt x="308" y="831"/>
                  <a:pt x="308" y="831"/>
                  <a:pt x="308" y="831"/>
                </a:cubicBezTo>
                <a:cubicBezTo>
                  <a:pt x="310" y="827"/>
                  <a:pt x="311" y="825"/>
                  <a:pt x="311" y="824"/>
                </a:cubicBezTo>
                <a:cubicBezTo>
                  <a:pt x="310" y="822"/>
                  <a:pt x="309" y="821"/>
                  <a:pt x="307" y="819"/>
                </a:cubicBezTo>
                <a:cubicBezTo>
                  <a:pt x="305" y="818"/>
                  <a:pt x="305" y="818"/>
                  <a:pt x="305" y="818"/>
                </a:cubicBezTo>
                <a:cubicBezTo>
                  <a:pt x="306" y="817"/>
                  <a:pt x="306" y="817"/>
                  <a:pt x="306" y="817"/>
                </a:cubicBezTo>
                <a:cubicBezTo>
                  <a:pt x="325" y="829"/>
                  <a:pt x="325" y="829"/>
                  <a:pt x="325" y="829"/>
                </a:cubicBezTo>
                <a:cubicBezTo>
                  <a:pt x="324" y="830"/>
                  <a:pt x="324" y="830"/>
                  <a:pt x="324" y="830"/>
                </a:cubicBezTo>
                <a:cubicBezTo>
                  <a:pt x="322" y="829"/>
                  <a:pt x="322" y="829"/>
                  <a:pt x="322" y="829"/>
                </a:cubicBezTo>
                <a:cubicBezTo>
                  <a:pt x="320" y="827"/>
                  <a:pt x="318" y="827"/>
                  <a:pt x="316" y="828"/>
                </a:cubicBezTo>
                <a:cubicBezTo>
                  <a:pt x="315" y="828"/>
                  <a:pt x="313" y="830"/>
                  <a:pt x="311" y="833"/>
                </a:cubicBezTo>
                <a:cubicBezTo>
                  <a:pt x="282" y="877"/>
                  <a:pt x="282" y="877"/>
                  <a:pt x="282" y="877"/>
                </a:cubicBezTo>
                <a:cubicBezTo>
                  <a:pt x="281" y="876"/>
                  <a:pt x="281" y="876"/>
                  <a:pt x="281" y="876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53" y="844"/>
                  <a:pt x="253" y="844"/>
                  <a:pt x="253" y="844"/>
                </a:cubicBezTo>
                <a:cubicBezTo>
                  <a:pt x="251" y="847"/>
                  <a:pt x="250" y="849"/>
                  <a:pt x="250" y="851"/>
                </a:cubicBezTo>
                <a:cubicBezTo>
                  <a:pt x="250" y="852"/>
                  <a:pt x="251" y="854"/>
                  <a:pt x="253" y="855"/>
                </a:cubicBezTo>
                <a:cubicBezTo>
                  <a:pt x="255" y="856"/>
                  <a:pt x="255" y="856"/>
                  <a:pt x="255" y="856"/>
                </a:cubicBezTo>
                <a:cubicBezTo>
                  <a:pt x="254" y="858"/>
                  <a:pt x="254" y="858"/>
                  <a:pt x="254" y="858"/>
                </a:cubicBezTo>
                <a:cubicBezTo>
                  <a:pt x="236" y="846"/>
                  <a:pt x="236" y="846"/>
                  <a:pt x="236" y="846"/>
                </a:cubicBezTo>
                <a:cubicBezTo>
                  <a:pt x="237" y="844"/>
                  <a:pt x="237" y="844"/>
                  <a:pt x="237" y="844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41" y="847"/>
                  <a:pt x="243" y="847"/>
                  <a:pt x="245" y="847"/>
                </a:cubicBezTo>
                <a:cubicBezTo>
                  <a:pt x="246" y="846"/>
                  <a:pt x="247" y="845"/>
                  <a:pt x="249" y="842"/>
                </a:cubicBezTo>
                <a:cubicBezTo>
                  <a:pt x="273" y="805"/>
                  <a:pt x="273" y="805"/>
                  <a:pt x="273" y="805"/>
                </a:cubicBezTo>
                <a:cubicBezTo>
                  <a:pt x="273" y="802"/>
                  <a:pt x="272" y="800"/>
                  <a:pt x="272" y="799"/>
                </a:cubicBezTo>
                <a:cubicBezTo>
                  <a:pt x="272" y="798"/>
                  <a:pt x="271" y="797"/>
                  <a:pt x="270" y="795"/>
                </a:cubicBezTo>
                <a:cubicBezTo>
                  <a:pt x="269" y="795"/>
                  <a:pt x="268" y="794"/>
                  <a:pt x="266" y="793"/>
                </a:cubicBezTo>
                <a:cubicBezTo>
                  <a:pt x="267" y="791"/>
                  <a:pt x="267" y="791"/>
                  <a:pt x="267" y="791"/>
                </a:cubicBezTo>
                <a:close/>
                <a:moveTo>
                  <a:pt x="388" y="857"/>
                </a:moveTo>
                <a:cubicBezTo>
                  <a:pt x="389" y="855"/>
                  <a:pt x="389" y="855"/>
                  <a:pt x="389" y="855"/>
                </a:cubicBezTo>
                <a:cubicBezTo>
                  <a:pt x="410" y="862"/>
                  <a:pt x="410" y="862"/>
                  <a:pt x="410" y="862"/>
                </a:cubicBezTo>
                <a:cubicBezTo>
                  <a:pt x="409" y="864"/>
                  <a:pt x="409" y="864"/>
                  <a:pt x="409" y="864"/>
                </a:cubicBezTo>
                <a:cubicBezTo>
                  <a:pt x="407" y="863"/>
                  <a:pt x="407" y="863"/>
                  <a:pt x="407" y="863"/>
                </a:cubicBezTo>
                <a:cubicBezTo>
                  <a:pt x="405" y="862"/>
                  <a:pt x="402" y="863"/>
                  <a:pt x="400" y="864"/>
                </a:cubicBezTo>
                <a:cubicBezTo>
                  <a:pt x="400" y="865"/>
                  <a:pt x="399" y="867"/>
                  <a:pt x="397" y="870"/>
                </a:cubicBezTo>
                <a:cubicBezTo>
                  <a:pt x="389" y="894"/>
                  <a:pt x="389" y="894"/>
                  <a:pt x="389" y="894"/>
                </a:cubicBezTo>
                <a:cubicBezTo>
                  <a:pt x="387" y="900"/>
                  <a:pt x="385" y="905"/>
                  <a:pt x="383" y="908"/>
                </a:cubicBezTo>
                <a:cubicBezTo>
                  <a:pt x="380" y="910"/>
                  <a:pt x="377" y="912"/>
                  <a:pt x="373" y="914"/>
                </a:cubicBezTo>
                <a:cubicBezTo>
                  <a:pt x="368" y="915"/>
                  <a:pt x="363" y="914"/>
                  <a:pt x="357" y="912"/>
                </a:cubicBezTo>
                <a:cubicBezTo>
                  <a:pt x="351" y="910"/>
                  <a:pt x="346" y="907"/>
                  <a:pt x="344" y="904"/>
                </a:cubicBezTo>
                <a:cubicBezTo>
                  <a:pt x="341" y="900"/>
                  <a:pt x="340" y="897"/>
                  <a:pt x="340" y="892"/>
                </a:cubicBezTo>
                <a:cubicBezTo>
                  <a:pt x="340" y="889"/>
                  <a:pt x="341" y="884"/>
                  <a:pt x="343" y="877"/>
                </a:cubicBezTo>
                <a:cubicBezTo>
                  <a:pt x="351" y="854"/>
                  <a:pt x="351" y="854"/>
                  <a:pt x="351" y="854"/>
                </a:cubicBezTo>
                <a:cubicBezTo>
                  <a:pt x="353" y="850"/>
                  <a:pt x="353" y="848"/>
                  <a:pt x="352" y="846"/>
                </a:cubicBezTo>
                <a:cubicBezTo>
                  <a:pt x="352" y="845"/>
                  <a:pt x="350" y="844"/>
                  <a:pt x="348" y="843"/>
                </a:cubicBezTo>
                <a:cubicBezTo>
                  <a:pt x="346" y="842"/>
                  <a:pt x="346" y="842"/>
                  <a:pt x="346" y="842"/>
                </a:cubicBezTo>
                <a:cubicBezTo>
                  <a:pt x="346" y="840"/>
                  <a:pt x="346" y="840"/>
                  <a:pt x="346" y="840"/>
                </a:cubicBezTo>
                <a:cubicBezTo>
                  <a:pt x="372" y="849"/>
                  <a:pt x="372" y="849"/>
                  <a:pt x="372" y="849"/>
                </a:cubicBezTo>
                <a:cubicBezTo>
                  <a:pt x="371" y="851"/>
                  <a:pt x="371" y="851"/>
                  <a:pt x="371" y="851"/>
                </a:cubicBezTo>
                <a:cubicBezTo>
                  <a:pt x="369" y="850"/>
                  <a:pt x="369" y="850"/>
                  <a:pt x="369" y="850"/>
                </a:cubicBezTo>
                <a:cubicBezTo>
                  <a:pt x="367" y="849"/>
                  <a:pt x="365" y="849"/>
                  <a:pt x="363" y="851"/>
                </a:cubicBezTo>
                <a:cubicBezTo>
                  <a:pt x="362" y="851"/>
                  <a:pt x="361" y="853"/>
                  <a:pt x="360" y="857"/>
                </a:cubicBezTo>
                <a:cubicBezTo>
                  <a:pt x="351" y="883"/>
                  <a:pt x="351" y="883"/>
                  <a:pt x="351" y="883"/>
                </a:cubicBezTo>
                <a:cubicBezTo>
                  <a:pt x="350" y="885"/>
                  <a:pt x="349" y="888"/>
                  <a:pt x="349" y="891"/>
                </a:cubicBezTo>
                <a:cubicBezTo>
                  <a:pt x="348" y="894"/>
                  <a:pt x="348" y="897"/>
                  <a:pt x="349" y="899"/>
                </a:cubicBezTo>
                <a:cubicBezTo>
                  <a:pt x="349" y="901"/>
                  <a:pt x="350" y="903"/>
                  <a:pt x="352" y="904"/>
                </a:cubicBezTo>
                <a:cubicBezTo>
                  <a:pt x="354" y="906"/>
                  <a:pt x="356" y="908"/>
                  <a:pt x="359" y="909"/>
                </a:cubicBezTo>
                <a:cubicBezTo>
                  <a:pt x="363" y="910"/>
                  <a:pt x="367" y="910"/>
                  <a:pt x="370" y="910"/>
                </a:cubicBezTo>
                <a:cubicBezTo>
                  <a:pt x="374" y="909"/>
                  <a:pt x="377" y="908"/>
                  <a:pt x="379" y="905"/>
                </a:cubicBezTo>
                <a:cubicBezTo>
                  <a:pt x="381" y="903"/>
                  <a:pt x="383" y="899"/>
                  <a:pt x="385" y="893"/>
                </a:cubicBezTo>
                <a:cubicBezTo>
                  <a:pt x="394" y="868"/>
                  <a:pt x="394" y="868"/>
                  <a:pt x="394" y="868"/>
                </a:cubicBezTo>
                <a:cubicBezTo>
                  <a:pt x="395" y="865"/>
                  <a:pt x="395" y="862"/>
                  <a:pt x="395" y="861"/>
                </a:cubicBezTo>
                <a:cubicBezTo>
                  <a:pt x="394" y="859"/>
                  <a:pt x="393" y="858"/>
                  <a:pt x="390" y="857"/>
                </a:cubicBezTo>
                <a:cubicBezTo>
                  <a:pt x="388" y="857"/>
                  <a:pt x="388" y="857"/>
                  <a:pt x="388" y="857"/>
                </a:cubicBezTo>
                <a:close/>
                <a:moveTo>
                  <a:pt x="417" y="864"/>
                </a:moveTo>
                <a:cubicBezTo>
                  <a:pt x="433" y="866"/>
                  <a:pt x="433" y="866"/>
                  <a:pt x="433" y="866"/>
                </a:cubicBezTo>
                <a:cubicBezTo>
                  <a:pt x="465" y="918"/>
                  <a:pt x="465" y="918"/>
                  <a:pt x="465" y="918"/>
                </a:cubicBezTo>
                <a:cubicBezTo>
                  <a:pt x="470" y="882"/>
                  <a:pt x="470" y="882"/>
                  <a:pt x="470" y="882"/>
                </a:cubicBezTo>
                <a:cubicBezTo>
                  <a:pt x="470" y="879"/>
                  <a:pt x="470" y="876"/>
                  <a:pt x="470" y="875"/>
                </a:cubicBezTo>
                <a:cubicBezTo>
                  <a:pt x="469" y="874"/>
                  <a:pt x="467" y="873"/>
                  <a:pt x="465" y="872"/>
                </a:cubicBezTo>
                <a:cubicBezTo>
                  <a:pt x="462" y="872"/>
                  <a:pt x="462" y="872"/>
                  <a:pt x="462" y="872"/>
                </a:cubicBezTo>
                <a:cubicBezTo>
                  <a:pt x="463" y="870"/>
                  <a:pt x="463" y="870"/>
                  <a:pt x="463" y="870"/>
                </a:cubicBezTo>
                <a:cubicBezTo>
                  <a:pt x="484" y="873"/>
                  <a:pt x="484" y="873"/>
                  <a:pt x="484" y="873"/>
                </a:cubicBezTo>
                <a:cubicBezTo>
                  <a:pt x="484" y="875"/>
                  <a:pt x="484" y="875"/>
                  <a:pt x="484" y="875"/>
                </a:cubicBezTo>
                <a:cubicBezTo>
                  <a:pt x="482" y="875"/>
                  <a:pt x="482" y="875"/>
                  <a:pt x="482" y="875"/>
                </a:cubicBezTo>
                <a:cubicBezTo>
                  <a:pt x="479" y="874"/>
                  <a:pt x="477" y="875"/>
                  <a:pt x="476" y="876"/>
                </a:cubicBezTo>
                <a:cubicBezTo>
                  <a:pt x="475" y="877"/>
                  <a:pt x="474" y="879"/>
                  <a:pt x="474" y="883"/>
                </a:cubicBezTo>
                <a:cubicBezTo>
                  <a:pt x="467" y="935"/>
                  <a:pt x="467" y="935"/>
                  <a:pt x="467" y="935"/>
                </a:cubicBezTo>
                <a:cubicBezTo>
                  <a:pt x="465" y="935"/>
                  <a:pt x="465" y="935"/>
                  <a:pt x="465" y="935"/>
                </a:cubicBezTo>
                <a:cubicBezTo>
                  <a:pt x="431" y="879"/>
                  <a:pt x="431" y="879"/>
                  <a:pt x="431" y="879"/>
                </a:cubicBezTo>
                <a:cubicBezTo>
                  <a:pt x="426" y="918"/>
                  <a:pt x="426" y="918"/>
                  <a:pt x="426" y="918"/>
                </a:cubicBezTo>
                <a:cubicBezTo>
                  <a:pt x="425" y="921"/>
                  <a:pt x="425" y="924"/>
                  <a:pt x="426" y="925"/>
                </a:cubicBezTo>
                <a:cubicBezTo>
                  <a:pt x="427" y="926"/>
                  <a:pt x="428" y="927"/>
                  <a:pt x="431" y="928"/>
                </a:cubicBezTo>
                <a:cubicBezTo>
                  <a:pt x="433" y="928"/>
                  <a:pt x="433" y="928"/>
                  <a:pt x="433" y="928"/>
                </a:cubicBezTo>
                <a:cubicBezTo>
                  <a:pt x="433" y="930"/>
                  <a:pt x="433" y="930"/>
                  <a:pt x="433" y="930"/>
                </a:cubicBezTo>
                <a:cubicBezTo>
                  <a:pt x="411" y="927"/>
                  <a:pt x="411" y="927"/>
                  <a:pt x="411" y="927"/>
                </a:cubicBezTo>
                <a:cubicBezTo>
                  <a:pt x="411" y="925"/>
                  <a:pt x="411" y="925"/>
                  <a:pt x="411" y="925"/>
                </a:cubicBezTo>
                <a:cubicBezTo>
                  <a:pt x="414" y="925"/>
                  <a:pt x="414" y="925"/>
                  <a:pt x="414" y="925"/>
                </a:cubicBezTo>
                <a:cubicBezTo>
                  <a:pt x="416" y="926"/>
                  <a:pt x="418" y="925"/>
                  <a:pt x="420" y="924"/>
                </a:cubicBezTo>
                <a:cubicBezTo>
                  <a:pt x="420" y="923"/>
                  <a:pt x="421" y="921"/>
                  <a:pt x="422" y="917"/>
                </a:cubicBezTo>
                <a:cubicBezTo>
                  <a:pt x="428" y="874"/>
                  <a:pt x="428" y="874"/>
                  <a:pt x="428" y="874"/>
                </a:cubicBezTo>
                <a:cubicBezTo>
                  <a:pt x="426" y="871"/>
                  <a:pt x="425" y="870"/>
                  <a:pt x="424" y="869"/>
                </a:cubicBezTo>
                <a:cubicBezTo>
                  <a:pt x="423" y="868"/>
                  <a:pt x="422" y="867"/>
                  <a:pt x="420" y="867"/>
                </a:cubicBezTo>
                <a:cubicBezTo>
                  <a:pt x="419" y="866"/>
                  <a:pt x="418" y="866"/>
                  <a:pt x="416" y="866"/>
                </a:cubicBezTo>
                <a:cubicBezTo>
                  <a:pt x="417" y="864"/>
                  <a:pt x="417" y="864"/>
                  <a:pt x="417" y="864"/>
                </a:cubicBezTo>
                <a:close/>
                <a:moveTo>
                  <a:pt x="525" y="933"/>
                </a:moveTo>
                <a:cubicBezTo>
                  <a:pt x="525" y="935"/>
                  <a:pt x="525" y="935"/>
                  <a:pt x="525" y="935"/>
                </a:cubicBezTo>
                <a:cubicBezTo>
                  <a:pt x="498" y="936"/>
                  <a:pt x="498" y="936"/>
                  <a:pt x="498" y="936"/>
                </a:cubicBezTo>
                <a:cubicBezTo>
                  <a:pt x="498" y="934"/>
                  <a:pt x="498" y="934"/>
                  <a:pt x="498" y="934"/>
                </a:cubicBezTo>
                <a:cubicBezTo>
                  <a:pt x="500" y="934"/>
                  <a:pt x="500" y="934"/>
                  <a:pt x="500" y="934"/>
                </a:cubicBezTo>
                <a:cubicBezTo>
                  <a:pt x="503" y="934"/>
                  <a:pt x="504" y="933"/>
                  <a:pt x="506" y="931"/>
                </a:cubicBezTo>
                <a:cubicBezTo>
                  <a:pt x="506" y="930"/>
                  <a:pt x="507" y="928"/>
                  <a:pt x="506" y="924"/>
                </a:cubicBezTo>
                <a:cubicBezTo>
                  <a:pt x="505" y="884"/>
                  <a:pt x="505" y="884"/>
                  <a:pt x="505" y="884"/>
                </a:cubicBezTo>
                <a:cubicBezTo>
                  <a:pt x="505" y="880"/>
                  <a:pt x="505" y="878"/>
                  <a:pt x="504" y="877"/>
                </a:cubicBezTo>
                <a:cubicBezTo>
                  <a:pt x="504" y="877"/>
                  <a:pt x="503" y="876"/>
                  <a:pt x="502" y="875"/>
                </a:cubicBezTo>
                <a:cubicBezTo>
                  <a:pt x="501" y="875"/>
                  <a:pt x="499" y="874"/>
                  <a:pt x="498" y="875"/>
                </a:cubicBezTo>
                <a:cubicBezTo>
                  <a:pt x="496" y="875"/>
                  <a:pt x="496" y="875"/>
                  <a:pt x="496" y="875"/>
                </a:cubicBezTo>
                <a:cubicBezTo>
                  <a:pt x="496" y="873"/>
                  <a:pt x="496" y="873"/>
                  <a:pt x="496" y="873"/>
                </a:cubicBezTo>
                <a:cubicBezTo>
                  <a:pt x="523" y="872"/>
                  <a:pt x="523" y="872"/>
                  <a:pt x="523" y="872"/>
                </a:cubicBezTo>
                <a:cubicBezTo>
                  <a:pt x="523" y="874"/>
                  <a:pt x="523" y="874"/>
                  <a:pt x="523" y="874"/>
                </a:cubicBezTo>
                <a:cubicBezTo>
                  <a:pt x="520" y="874"/>
                  <a:pt x="520" y="874"/>
                  <a:pt x="520" y="874"/>
                </a:cubicBezTo>
                <a:cubicBezTo>
                  <a:pt x="518" y="874"/>
                  <a:pt x="516" y="875"/>
                  <a:pt x="515" y="876"/>
                </a:cubicBezTo>
                <a:cubicBezTo>
                  <a:pt x="514" y="877"/>
                  <a:pt x="514" y="880"/>
                  <a:pt x="514" y="883"/>
                </a:cubicBezTo>
                <a:cubicBezTo>
                  <a:pt x="515" y="924"/>
                  <a:pt x="515" y="924"/>
                  <a:pt x="515" y="924"/>
                </a:cubicBezTo>
                <a:cubicBezTo>
                  <a:pt x="515" y="927"/>
                  <a:pt x="516" y="929"/>
                  <a:pt x="516" y="930"/>
                </a:cubicBezTo>
                <a:cubicBezTo>
                  <a:pt x="516" y="931"/>
                  <a:pt x="517" y="932"/>
                  <a:pt x="518" y="932"/>
                </a:cubicBezTo>
                <a:cubicBezTo>
                  <a:pt x="520" y="933"/>
                  <a:pt x="521" y="933"/>
                  <a:pt x="522" y="933"/>
                </a:cubicBezTo>
                <a:cubicBezTo>
                  <a:pt x="525" y="933"/>
                  <a:pt x="525" y="933"/>
                  <a:pt x="525" y="933"/>
                </a:cubicBezTo>
                <a:close/>
                <a:moveTo>
                  <a:pt x="601" y="861"/>
                </a:moveTo>
                <a:cubicBezTo>
                  <a:pt x="602" y="863"/>
                  <a:pt x="602" y="863"/>
                  <a:pt x="602" y="863"/>
                </a:cubicBezTo>
                <a:cubicBezTo>
                  <a:pt x="600" y="864"/>
                  <a:pt x="598" y="865"/>
                  <a:pt x="597" y="866"/>
                </a:cubicBezTo>
                <a:cubicBezTo>
                  <a:pt x="596" y="868"/>
                  <a:pt x="595" y="870"/>
                  <a:pt x="594" y="873"/>
                </a:cubicBezTo>
                <a:cubicBezTo>
                  <a:pt x="582" y="930"/>
                  <a:pt x="582" y="930"/>
                  <a:pt x="582" y="930"/>
                </a:cubicBezTo>
                <a:cubicBezTo>
                  <a:pt x="580" y="930"/>
                  <a:pt x="580" y="930"/>
                  <a:pt x="580" y="930"/>
                </a:cubicBezTo>
                <a:cubicBezTo>
                  <a:pt x="547" y="881"/>
                  <a:pt x="547" y="881"/>
                  <a:pt x="547" y="881"/>
                </a:cubicBezTo>
                <a:cubicBezTo>
                  <a:pt x="546" y="878"/>
                  <a:pt x="545" y="877"/>
                  <a:pt x="544" y="876"/>
                </a:cubicBezTo>
                <a:cubicBezTo>
                  <a:pt x="543" y="876"/>
                  <a:pt x="542" y="875"/>
                  <a:pt x="541" y="875"/>
                </a:cubicBezTo>
                <a:cubicBezTo>
                  <a:pt x="540" y="874"/>
                  <a:pt x="538" y="874"/>
                  <a:pt x="536" y="874"/>
                </a:cubicBezTo>
                <a:cubicBezTo>
                  <a:pt x="536" y="873"/>
                  <a:pt x="536" y="873"/>
                  <a:pt x="536" y="873"/>
                </a:cubicBezTo>
                <a:cubicBezTo>
                  <a:pt x="561" y="868"/>
                  <a:pt x="561" y="868"/>
                  <a:pt x="561" y="868"/>
                </a:cubicBezTo>
                <a:cubicBezTo>
                  <a:pt x="561" y="870"/>
                  <a:pt x="561" y="870"/>
                  <a:pt x="561" y="870"/>
                </a:cubicBezTo>
                <a:cubicBezTo>
                  <a:pt x="559" y="871"/>
                  <a:pt x="557" y="872"/>
                  <a:pt x="556" y="872"/>
                </a:cubicBezTo>
                <a:cubicBezTo>
                  <a:pt x="555" y="873"/>
                  <a:pt x="555" y="874"/>
                  <a:pt x="555" y="875"/>
                </a:cubicBezTo>
                <a:cubicBezTo>
                  <a:pt x="556" y="877"/>
                  <a:pt x="557" y="879"/>
                  <a:pt x="559" y="882"/>
                </a:cubicBezTo>
                <a:cubicBezTo>
                  <a:pt x="581" y="916"/>
                  <a:pt x="581" y="916"/>
                  <a:pt x="581" y="916"/>
                </a:cubicBezTo>
                <a:cubicBezTo>
                  <a:pt x="589" y="877"/>
                  <a:pt x="589" y="877"/>
                  <a:pt x="589" y="877"/>
                </a:cubicBezTo>
                <a:cubicBezTo>
                  <a:pt x="590" y="873"/>
                  <a:pt x="590" y="871"/>
                  <a:pt x="590" y="869"/>
                </a:cubicBezTo>
                <a:cubicBezTo>
                  <a:pt x="590" y="869"/>
                  <a:pt x="589" y="868"/>
                  <a:pt x="588" y="867"/>
                </a:cubicBezTo>
                <a:cubicBezTo>
                  <a:pt x="587" y="867"/>
                  <a:pt x="586" y="866"/>
                  <a:pt x="583" y="866"/>
                </a:cubicBezTo>
                <a:cubicBezTo>
                  <a:pt x="583" y="866"/>
                  <a:pt x="583" y="866"/>
                  <a:pt x="583" y="866"/>
                </a:cubicBezTo>
                <a:cubicBezTo>
                  <a:pt x="582" y="865"/>
                  <a:pt x="582" y="865"/>
                  <a:pt x="582" y="865"/>
                </a:cubicBezTo>
                <a:cubicBezTo>
                  <a:pt x="601" y="861"/>
                  <a:pt x="601" y="861"/>
                  <a:pt x="601" y="861"/>
                </a:cubicBezTo>
                <a:close/>
                <a:moveTo>
                  <a:pt x="629" y="855"/>
                </a:moveTo>
                <a:cubicBezTo>
                  <a:pt x="638" y="878"/>
                  <a:pt x="638" y="878"/>
                  <a:pt x="638" y="878"/>
                </a:cubicBezTo>
                <a:cubicBezTo>
                  <a:pt x="651" y="873"/>
                  <a:pt x="651" y="873"/>
                  <a:pt x="651" y="873"/>
                </a:cubicBezTo>
                <a:cubicBezTo>
                  <a:pt x="654" y="872"/>
                  <a:pt x="656" y="870"/>
                  <a:pt x="657" y="869"/>
                </a:cubicBezTo>
                <a:cubicBezTo>
                  <a:pt x="658" y="867"/>
                  <a:pt x="658" y="864"/>
                  <a:pt x="656" y="861"/>
                </a:cubicBezTo>
                <a:cubicBezTo>
                  <a:pt x="658" y="860"/>
                  <a:pt x="658" y="860"/>
                  <a:pt x="658" y="860"/>
                </a:cubicBezTo>
                <a:cubicBezTo>
                  <a:pt x="666" y="881"/>
                  <a:pt x="666" y="881"/>
                  <a:pt x="666" y="881"/>
                </a:cubicBezTo>
                <a:cubicBezTo>
                  <a:pt x="665" y="881"/>
                  <a:pt x="665" y="881"/>
                  <a:pt x="665" y="881"/>
                </a:cubicBezTo>
                <a:cubicBezTo>
                  <a:pt x="663" y="878"/>
                  <a:pt x="662" y="877"/>
                  <a:pt x="661" y="876"/>
                </a:cubicBezTo>
                <a:cubicBezTo>
                  <a:pt x="660" y="875"/>
                  <a:pt x="659" y="875"/>
                  <a:pt x="658" y="875"/>
                </a:cubicBezTo>
                <a:cubicBezTo>
                  <a:pt x="656" y="875"/>
                  <a:pt x="654" y="875"/>
                  <a:pt x="652" y="876"/>
                </a:cubicBezTo>
                <a:cubicBezTo>
                  <a:pt x="639" y="881"/>
                  <a:pt x="639" y="881"/>
                  <a:pt x="639" y="881"/>
                </a:cubicBezTo>
                <a:cubicBezTo>
                  <a:pt x="647" y="901"/>
                  <a:pt x="647" y="901"/>
                  <a:pt x="647" y="901"/>
                </a:cubicBezTo>
                <a:cubicBezTo>
                  <a:pt x="648" y="903"/>
                  <a:pt x="649" y="905"/>
                  <a:pt x="649" y="905"/>
                </a:cubicBezTo>
                <a:cubicBezTo>
                  <a:pt x="650" y="906"/>
                  <a:pt x="650" y="906"/>
                  <a:pt x="651" y="906"/>
                </a:cubicBezTo>
                <a:cubicBezTo>
                  <a:pt x="652" y="906"/>
                  <a:pt x="653" y="906"/>
                  <a:pt x="654" y="905"/>
                </a:cubicBezTo>
                <a:cubicBezTo>
                  <a:pt x="664" y="901"/>
                  <a:pt x="664" y="901"/>
                  <a:pt x="664" y="901"/>
                </a:cubicBezTo>
                <a:cubicBezTo>
                  <a:pt x="668" y="900"/>
                  <a:pt x="670" y="899"/>
                  <a:pt x="671" y="898"/>
                </a:cubicBezTo>
                <a:cubicBezTo>
                  <a:pt x="672" y="897"/>
                  <a:pt x="674" y="895"/>
                  <a:pt x="674" y="893"/>
                </a:cubicBezTo>
                <a:cubicBezTo>
                  <a:pt x="675" y="891"/>
                  <a:pt x="676" y="887"/>
                  <a:pt x="677" y="883"/>
                </a:cubicBezTo>
                <a:cubicBezTo>
                  <a:pt x="678" y="882"/>
                  <a:pt x="678" y="882"/>
                  <a:pt x="678" y="882"/>
                </a:cubicBezTo>
                <a:cubicBezTo>
                  <a:pt x="679" y="899"/>
                  <a:pt x="679" y="899"/>
                  <a:pt x="679" y="899"/>
                </a:cubicBezTo>
                <a:cubicBezTo>
                  <a:pt x="634" y="917"/>
                  <a:pt x="634" y="917"/>
                  <a:pt x="634" y="917"/>
                </a:cubicBezTo>
                <a:cubicBezTo>
                  <a:pt x="634" y="915"/>
                  <a:pt x="634" y="915"/>
                  <a:pt x="634" y="915"/>
                </a:cubicBezTo>
                <a:cubicBezTo>
                  <a:pt x="636" y="915"/>
                  <a:pt x="636" y="915"/>
                  <a:pt x="636" y="915"/>
                </a:cubicBezTo>
                <a:cubicBezTo>
                  <a:pt x="637" y="914"/>
                  <a:pt x="638" y="913"/>
                  <a:pt x="639" y="912"/>
                </a:cubicBezTo>
                <a:cubicBezTo>
                  <a:pt x="640" y="911"/>
                  <a:pt x="640" y="910"/>
                  <a:pt x="640" y="909"/>
                </a:cubicBezTo>
                <a:cubicBezTo>
                  <a:pt x="640" y="908"/>
                  <a:pt x="640" y="906"/>
                  <a:pt x="638" y="903"/>
                </a:cubicBezTo>
                <a:cubicBezTo>
                  <a:pt x="623" y="866"/>
                  <a:pt x="623" y="866"/>
                  <a:pt x="623" y="866"/>
                </a:cubicBezTo>
                <a:cubicBezTo>
                  <a:pt x="622" y="862"/>
                  <a:pt x="620" y="860"/>
                  <a:pt x="619" y="859"/>
                </a:cubicBezTo>
                <a:cubicBezTo>
                  <a:pt x="618" y="858"/>
                  <a:pt x="616" y="859"/>
                  <a:pt x="613" y="859"/>
                </a:cubicBezTo>
                <a:cubicBezTo>
                  <a:pt x="611" y="860"/>
                  <a:pt x="611" y="860"/>
                  <a:pt x="611" y="860"/>
                </a:cubicBezTo>
                <a:cubicBezTo>
                  <a:pt x="611" y="859"/>
                  <a:pt x="611" y="859"/>
                  <a:pt x="611" y="859"/>
                </a:cubicBezTo>
                <a:cubicBezTo>
                  <a:pt x="656" y="841"/>
                  <a:pt x="656" y="841"/>
                  <a:pt x="656" y="841"/>
                </a:cubicBezTo>
                <a:cubicBezTo>
                  <a:pt x="661" y="853"/>
                  <a:pt x="661" y="853"/>
                  <a:pt x="661" y="853"/>
                </a:cubicBezTo>
                <a:cubicBezTo>
                  <a:pt x="660" y="854"/>
                  <a:pt x="660" y="854"/>
                  <a:pt x="660" y="854"/>
                </a:cubicBezTo>
                <a:cubicBezTo>
                  <a:pt x="658" y="851"/>
                  <a:pt x="656" y="849"/>
                  <a:pt x="655" y="848"/>
                </a:cubicBezTo>
                <a:cubicBezTo>
                  <a:pt x="654" y="847"/>
                  <a:pt x="653" y="847"/>
                  <a:pt x="651" y="847"/>
                </a:cubicBezTo>
                <a:cubicBezTo>
                  <a:pt x="650" y="847"/>
                  <a:pt x="647" y="848"/>
                  <a:pt x="645" y="849"/>
                </a:cubicBezTo>
                <a:cubicBezTo>
                  <a:pt x="629" y="855"/>
                  <a:pt x="629" y="855"/>
                  <a:pt x="629" y="855"/>
                </a:cubicBezTo>
                <a:close/>
                <a:moveTo>
                  <a:pt x="757" y="853"/>
                </a:moveTo>
                <a:cubicBezTo>
                  <a:pt x="743" y="863"/>
                  <a:pt x="743" y="863"/>
                  <a:pt x="743" y="863"/>
                </a:cubicBezTo>
                <a:cubicBezTo>
                  <a:pt x="710" y="849"/>
                  <a:pt x="710" y="849"/>
                  <a:pt x="710" y="849"/>
                </a:cubicBezTo>
                <a:cubicBezTo>
                  <a:pt x="708" y="850"/>
                  <a:pt x="707" y="851"/>
                  <a:pt x="706" y="852"/>
                </a:cubicBezTo>
                <a:cubicBezTo>
                  <a:pt x="706" y="852"/>
                  <a:pt x="706" y="852"/>
                  <a:pt x="705" y="852"/>
                </a:cubicBezTo>
                <a:cubicBezTo>
                  <a:pt x="705" y="853"/>
                  <a:pt x="704" y="853"/>
                  <a:pt x="704" y="853"/>
                </a:cubicBezTo>
                <a:cubicBezTo>
                  <a:pt x="714" y="868"/>
                  <a:pt x="714" y="868"/>
                  <a:pt x="714" y="868"/>
                </a:cubicBezTo>
                <a:cubicBezTo>
                  <a:pt x="716" y="872"/>
                  <a:pt x="718" y="873"/>
                  <a:pt x="719" y="874"/>
                </a:cubicBezTo>
                <a:cubicBezTo>
                  <a:pt x="721" y="874"/>
                  <a:pt x="723" y="874"/>
                  <a:pt x="725" y="873"/>
                </a:cubicBezTo>
                <a:cubicBezTo>
                  <a:pt x="727" y="871"/>
                  <a:pt x="727" y="871"/>
                  <a:pt x="727" y="871"/>
                </a:cubicBezTo>
                <a:cubicBezTo>
                  <a:pt x="728" y="873"/>
                  <a:pt x="728" y="873"/>
                  <a:pt x="728" y="873"/>
                </a:cubicBezTo>
                <a:cubicBezTo>
                  <a:pt x="705" y="887"/>
                  <a:pt x="705" y="887"/>
                  <a:pt x="705" y="887"/>
                </a:cubicBezTo>
                <a:cubicBezTo>
                  <a:pt x="704" y="886"/>
                  <a:pt x="704" y="886"/>
                  <a:pt x="704" y="886"/>
                </a:cubicBezTo>
                <a:cubicBezTo>
                  <a:pt x="706" y="885"/>
                  <a:pt x="706" y="885"/>
                  <a:pt x="706" y="885"/>
                </a:cubicBezTo>
                <a:cubicBezTo>
                  <a:pt x="708" y="883"/>
                  <a:pt x="709" y="881"/>
                  <a:pt x="709" y="879"/>
                </a:cubicBezTo>
                <a:cubicBezTo>
                  <a:pt x="709" y="878"/>
                  <a:pt x="708" y="876"/>
                  <a:pt x="707" y="873"/>
                </a:cubicBezTo>
                <a:cubicBezTo>
                  <a:pt x="684" y="839"/>
                  <a:pt x="684" y="839"/>
                  <a:pt x="684" y="839"/>
                </a:cubicBezTo>
                <a:cubicBezTo>
                  <a:pt x="682" y="836"/>
                  <a:pt x="681" y="834"/>
                  <a:pt x="679" y="834"/>
                </a:cubicBezTo>
                <a:cubicBezTo>
                  <a:pt x="678" y="833"/>
                  <a:pt x="676" y="834"/>
                  <a:pt x="674" y="835"/>
                </a:cubicBezTo>
                <a:cubicBezTo>
                  <a:pt x="672" y="836"/>
                  <a:pt x="672" y="836"/>
                  <a:pt x="672" y="836"/>
                </a:cubicBezTo>
                <a:cubicBezTo>
                  <a:pt x="671" y="835"/>
                  <a:pt x="671" y="835"/>
                  <a:pt x="671" y="835"/>
                </a:cubicBezTo>
                <a:cubicBezTo>
                  <a:pt x="690" y="822"/>
                  <a:pt x="690" y="822"/>
                  <a:pt x="690" y="822"/>
                </a:cubicBezTo>
                <a:cubicBezTo>
                  <a:pt x="696" y="819"/>
                  <a:pt x="700" y="816"/>
                  <a:pt x="703" y="815"/>
                </a:cubicBezTo>
                <a:cubicBezTo>
                  <a:pt x="706" y="815"/>
                  <a:pt x="710" y="815"/>
                  <a:pt x="713" y="816"/>
                </a:cubicBezTo>
                <a:cubicBezTo>
                  <a:pt x="716" y="817"/>
                  <a:pt x="719" y="819"/>
                  <a:pt x="721" y="822"/>
                </a:cubicBezTo>
                <a:cubicBezTo>
                  <a:pt x="723" y="825"/>
                  <a:pt x="724" y="828"/>
                  <a:pt x="723" y="832"/>
                </a:cubicBezTo>
                <a:cubicBezTo>
                  <a:pt x="722" y="836"/>
                  <a:pt x="720" y="840"/>
                  <a:pt x="717" y="843"/>
                </a:cubicBezTo>
                <a:cubicBezTo>
                  <a:pt x="737" y="852"/>
                  <a:pt x="737" y="852"/>
                  <a:pt x="737" y="852"/>
                </a:cubicBezTo>
                <a:cubicBezTo>
                  <a:pt x="742" y="853"/>
                  <a:pt x="746" y="854"/>
                  <a:pt x="748" y="854"/>
                </a:cubicBezTo>
                <a:cubicBezTo>
                  <a:pt x="751" y="854"/>
                  <a:pt x="753" y="853"/>
                  <a:pt x="757" y="852"/>
                </a:cubicBezTo>
                <a:cubicBezTo>
                  <a:pt x="757" y="853"/>
                  <a:pt x="757" y="853"/>
                  <a:pt x="757" y="853"/>
                </a:cubicBezTo>
                <a:close/>
                <a:moveTo>
                  <a:pt x="702" y="851"/>
                </a:moveTo>
                <a:cubicBezTo>
                  <a:pt x="703" y="850"/>
                  <a:pt x="703" y="850"/>
                  <a:pt x="704" y="850"/>
                </a:cubicBezTo>
                <a:cubicBezTo>
                  <a:pt x="704" y="850"/>
                  <a:pt x="704" y="849"/>
                  <a:pt x="705" y="849"/>
                </a:cubicBezTo>
                <a:cubicBezTo>
                  <a:pt x="710" y="846"/>
                  <a:pt x="713" y="842"/>
                  <a:pt x="714" y="839"/>
                </a:cubicBezTo>
                <a:cubicBezTo>
                  <a:pt x="715" y="835"/>
                  <a:pt x="714" y="831"/>
                  <a:pt x="712" y="828"/>
                </a:cubicBezTo>
                <a:cubicBezTo>
                  <a:pt x="710" y="824"/>
                  <a:pt x="707" y="822"/>
                  <a:pt x="704" y="822"/>
                </a:cubicBezTo>
                <a:cubicBezTo>
                  <a:pt x="701" y="821"/>
                  <a:pt x="697" y="822"/>
                  <a:pt x="694" y="824"/>
                </a:cubicBezTo>
                <a:cubicBezTo>
                  <a:pt x="692" y="825"/>
                  <a:pt x="690" y="827"/>
                  <a:pt x="688" y="829"/>
                </a:cubicBezTo>
                <a:cubicBezTo>
                  <a:pt x="702" y="851"/>
                  <a:pt x="702" y="851"/>
                  <a:pt x="702" y="851"/>
                </a:cubicBezTo>
                <a:close/>
                <a:moveTo>
                  <a:pt x="762" y="766"/>
                </a:moveTo>
                <a:cubicBezTo>
                  <a:pt x="776" y="782"/>
                  <a:pt x="776" y="782"/>
                  <a:pt x="776" y="782"/>
                </a:cubicBezTo>
                <a:cubicBezTo>
                  <a:pt x="775" y="783"/>
                  <a:pt x="775" y="783"/>
                  <a:pt x="775" y="783"/>
                </a:cubicBezTo>
                <a:cubicBezTo>
                  <a:pt x="772" y="780"/>
                  <a:pt x="769" y="779"/>
                  <a:pt x="766" y="778"/>
                </a:cubicBezTo>
                <a:cubicBezTo>
                  <a:pt x="764" y="777"/>
                  <a:pt x="761" y="777"/>
                  <a:pt x="758" y="778"/>
                </a:cubicBezTo>
                <a:cubicBezTo>
                  <a:pt x="755" y="778"/>
                  <a:pt x="752" y="780"/>
                  <a:pt x="750" y="781"/>
                </a:cubicBezTo>
                <a:cubicBezTo>
                  <a:pt x="748" y="784"/>
                  <a:pt x="746" y="786"/>
                  <a:pt x="746" y="789"/>
                </a:cubicBezTo>
                <a:cubicBezTo>
                  <a:pt x="746" y="792"/>
                  <a:pt x="747" y="794"/>
                  <a:pt x="748" y="796"/>
                </a:cubicBezTo>
                <a:cubicBezTo>
                  <a:pt x="750" y="797"/>
                  <a:pt x="751" y="798"/>
                  <a:pt x="753" y="799"/>
                </a:cubicBezTo>
                <a:cubicBezTo>
                  <a:pt x="756" y="799"/>
                  <a:pt x="762" y="798"/>
                  <a:pt x="770" y="796"/>
                </a:cubicBezTo>
                <a:cubicBezTo>
                  <a:pt x="776" y="795"/>
                  <a:pt x="781" y="794"/>
                  <a:pt x="784" y="794"/>
                </a:cubicBezTo>
                <a:cubicBezTo>
                  <a:pt x="786" y="793"/>
                  <a:pt x="789" y="794"/>
                  <a:pt x="791" y="795"/>
                </a:cubicBezTo>
                <a:cubicBezTo>
                  <a:pt x="794" y="796"/>
                  <a:pt x="796" y="797"/>
                  <a:pt x="797" y="799"/>
                </a:cubicBezTo>
                <a:cubicBezTo>
                  <a:pt x="800" y="802"/>
                  <a:pt x="802" y="807"/>
                  <a:pt x="801" y="812"/>
                </a:cubicBezTo>
                <a:cubicBezTo>
                  <a:pt x="801" y="817"/>
                  <a:pt x="799" y="821"/>
                  <a:pt x="794" y="825"/>
                </a:cubicBezTo>
                <a:cubicBezTo>
                  <a:pt x="793" y="826"/>
                  <a:pt x="792" y="827"/>
                  <a:pt x="790" y="828"/>
                </a:cubicBezTo>
                <a:cubicBezTo>
                  <a:pt x="789" y="829"/>
                  <a:pt x="787" y="830"/>
                  <a:pt x="785" y="831"/>
                </a:cubicBezTo>
                <a:cubicBezTo>
                  <a:pt x="782" y="832"/>
                  <a:pt x="780" y="833"/>
                  <a:pt x="779" y="834"/>
                </a:cubicBezTo>
                <a:cubicBezTo>
                  <a:pt x="779" y="834"/>
                  <a:pt x="779" y="835"/>
                  <a:pt x="778" y="835"/>
                </a:cubicBezTo>
                <a:cubicBezTo>
                  <a:pt x="778" y="836"/>
                  <a:pt x="779" y="837"/>
                  <a:pt x="780" y="838"/>
                </a:cubicBezTo>
                <a:cubicBezTo>
                  <a:pt x="778" y="839"/>
                  <a:pt x="778" y="839"/>
                  <a:pt x="778" y="839"/>
                </a:cubicBezTo>
                <a:cubicBezTo>
                  <a:pt x="764" y="823"/>
                  <a:pt x="764" y="823"/>
                  <a:pt x="764" y="823"/>
                </a:cubicBezTo>
                <a:cubicBezTo>
                  <a:pt x="765" y="822"/>
                  <a:pt x="765" y="822"/>
                  <a:pt x="765" y="822"/>
                </a:cubicBezTo>
                <a:cubicBezTo>
                  <a:pt x="769" y="825"/>
                  <a:pt x="772" y="827"/>
                  <a:pt x="774" y="828"/>
                </a:cubicBezTo>
                <a:cubicBezTo>
                  <a:pt x="777" y="828"/>
                  <a:pt x="780" y="828"/>
                  <a:pt x="783" y="828"/>
                </a:cubicBezTo>
                <a:cubicBezTo>
                  <a:pt x="786" y="827"/>
                  <a:pt x="789" y="825"/>
                  <a:pt x="791" y="823"/>
                </a:cubicBezTo>
                <a:cubicBezTo>
                  <a:pt x="794" y="821"/>
                  <a:pt x="796" y="818"/>
                  <a:pt x="796" y="815"/>
                </a:cubicBezTo>
                <a:cubicBezTo>
                  <a:pt x="796" y="812"/>
                  <a:pt x="795" y="809"/>
                  <a:pt x="794" y="807"/>
                </a:cubicBezTo>
                <a:cubicBezTo>
                  <a:pt x="793" y="806"/>
                  <a:pt x="791" y="805"/>
                  <a:pt x="789" y="804"/>
                </a:cubicBezTo>
                <a:cubicBezTo>
                  <a:pt x="788" y="804"/>
                  <a:pt x="786" y="804"/>
                  <a:pt x="784" y="804"/>
                </a:cubicBezTo>
                <a:cubicBezTo>
                  <a:pt x="782" y="804"/>
                  <a:pt x="778" y="805"/>
                  <a:pt x="772" y="806"/>
                </a:cubicBezTo>
                <a:cubicBezTo>
                  <a:pt x="766" y="807"/>
                  <a:pt x="762" y="808"/>
                  <a:pt x="759" y="808"/>
                </a:cubicBezTo>
                <a:cubicBezTo>
                  <a:pt x="756" y="809"/>
                  <a:pt x="753" y="808"/>
                  <a:pt x="751" y="807"/>
                </a:cubicBezTo>
                <a:cubicBezTo>
                  <a:pt x="749" y="807"/>
                  <a:pt x="747" y="805"/>
                  <a:pt x="745" y="803"/>
                </a:cubicBezTo>
                <a:cubicBezTo>
                  <a:pt x="742" y="800"/>
                  <a:pt x="741" y="796"/>
                  <a:pt x="741" y="791"/>
                </a:cubicBezTo>
                <a:cubicBezTo>
                  <a:pt x="742" y="786"/>
                  <a:pt x="744" y="782"/>
                  <a:pt x="748" y="779"/>
                </a:cubicBezTo>
                <a:cubicBezTo>
                  <a:pt x="750" y="776"/>
                  <a:pt x="753" y="775"/>
                  <a:pt x="757" y="773"/>
                </a:cubicBezTo>
                <a:cubicBezTo>
                  <a:pt x="759" y="773"/>
                  <a:pt x="760" y="772"/>
                  <a:pt x="761" y="772"/>
                </a:cubicBezTo>
                <a:cubicBezTo>
                  <a:pt x="761" y="771"/>
                  <a:pt x="762" y="771"/>
                  <a:pt x="762" y="770"/>
                </a:cubicBezTo>
                <a:cubicBezTo>
                  <a:pt x="762" y="769"/>
                  <a:pt x="761" y="768"/>
                  <a:pt x="761" y="767"/>
                </a:cubicBezTo>
                <a:cubicBezTo>
                  <a:pt x="762" y="766"/>
                  <a:pt x="762" y="766"/>
                  <a:pt x="762" y="766"/>
                </a:cubicBezTo>
                <a:close/>
                <a:moveTo>
                  <a:pt x="842" y="770"/>
                </a:moveTo>
                <a:cubicBezTo>
                  <a:pt x="844" y="771"/>
                  <a:pt x="844" y="771"/>
                  <a:pt x="844" y="771"/>
                </a:cubicBezTo>
                <a:cubicBezTo>
                  <a:pt x="826" y="792"/>
                  <a:pt x="826" y="792"/>
                  <a:pt x="826" y="792"/>
                </a:cubicBezTo>
                <a:cubicBezTo>
                  <a:pt x="825" y="791"/>
                  <a:pt x="825" y="791"/>
                  <a:pt x="825" y="791"/>
                </a:cubicBezTo>
                <a:cubicBezTo>
                  <a:pt x="826" y="789"/>
                  <a:pt x="826" y="789"/>
                  <a:pt x="826" y="789"/>
                </a:cubicBezTo>
                <a:cubicBezTo>
                  <a:pt x="828" y="787"/>
                  <a:pt x="828" y="785"/>
                  <a:pt x="828" y="783"/>
                </a:cubicBezTo>
                <a:cubicBezTo>
                  <a:pt x="828" y="782"/>
                  <a:pt x="826" y="780"/>
                  <a:pt x="823" y="778"/>
                </a:cubicBezTo>
                <a:cubicBezTo>
                  <a:pt x="793" y="751"/>
                  <a:pt x="793" y="751"/>
                  <a:pt x="793" y="751"/>
                </a:cubicBezTo>
                <a:cubicBezTo>
                  <a:pt x="790" y="749"/>
                  <a:pt x="789" y="748"/>
                  <a:pt x="788" y="747"/>
                </a:cubicBezTo>
                <a:cubicBezTo>
                  <a:pt x="787" y="747"/>
                  <a:pt x="786" y="747"/>
                  <a:pt x="785" y="747"/>
                </a:cubicBezTo>
                <a:cubicBezTo>
                  <a:pt x="783" y="748"/>
                  <a:pt x="782" y="749"/>
                  <a:pt x="781" y="750"/>
                </a:cubicBezTo>
                <a:cubicBezTo>
                  <a:pt x="780" y="752"/>
                  <a:pt x="780" y="752"/>
                  <a:pt x="780" y="752"/>
                </a:cubicBezTo>
                <a:cubicBezTo>
                  <a:pt x="778" y="750"/>
                  <a:pt x="778" y="750"/>
                  <a:pt x="778" y="750"/>
                </a:cubicBezTo>
                <a:cubicBezTo>
                  <a:pt x="796" y="730"/>
                  <a:pt x="796" y="730"/>
                  <a:pt x="796" y="730"/>
                </a:cubicBezTo>
                <a:cubicBezTo>
                  <a:pt x="797" y="731"/>
                  <a:pt x="797" y="731"/>
                  <a:pt x="797" y="731"/>
                </a:cubicBezTo>
                <a:cubicBezTo>
                  <a:pt x="796" y="733"/>
                  <a:pt x="796" y="733"/>
                  <a:pt x="796" y="733"/>
                </a:cubicBezTo>
                <a:cubicBezTo>
                  <a:pt x="794" y="735"/>
                  <a:pt x="794" y="737"/>
                  <a:pt x="794" y="739"/>
                </a:cubicBezTo>
                <a:cubicBezTo>
                  <a:pt x="794" y="740"/>
                  <a:pt x="796" y="742"/>
                  <a:pt x="799" y="744"/>
                </a:cubicBezTo>
                <a:cubicBezTo>
                  <a:pt x="829" y="771"/>
                  <a:pt x="829" y="771"/>
                  <a:pt x="829" y="771"/>
                </a:cubicBezTo>
                <a:cubicBezTo>
                  <a:pt x="832" y="773"/>
                  <a:pt x="833" y="774"/>
                  <a:pt x="834" y="775"/>
                </a:cubicBezTo>
                <a:cubicBezTo>
                  <a:pt x="835" y="775"/>
                  <a:pt x="836" y="775"/>
                  <a:pt x="837" y="774"/>
                </a:cubicBezTo>
                <a:cubicBezTo>
                  <a:pt x="839" y="774"/>
                  <a:pt x="840" y="773"/>
                  <a:pt x="841" y="772"/>
                </a:cubicBezTo>
                <a:cubicBezTo>
                  <a:pt x="842" y="770"/>
                  <a:pt x="842" y="770"/>
                  <a:pt x="842" y="770"/>
                </a:cubicBezTo>
                <a:close/>
                <a:moveTo>
                  <a:pt x="833" y="676"/>
                </a:moveTo>
                <a:cubicBezTo>
                  <a:pt x="845" y="683"/>
                  <a:pt x="845" y="683"/>
                  <a:pt x="845" y="683"/>
                </a:cubicBezTo>
                <a:cubicBezTo>
                  <a:pt x="845" y="684"/>
                  <a:pt x="845" y="684"/>
                  <a:pt x="845" y="684"/>
                </a:cubicBezTo>
                <a:cubicBezTo>
                  <a:pt x="842" y="683"/>
                  <a:pt x="840" y="683"/>
                  <a:pt x="839" y="683"/>
                </a:cubicBezTo>
                <a:cubicBezTo>
                  <a:pt x="837" y="682"/>
                  <a:pt x="835" y="683"/>
                  <a:pt x="834" y="684"/>
                </a:cubicBezTo>
                <a:cubicBezTo>
                  <a:pt x="832" y="685"/>
                  <a:pt x="831" y="686"/>
                  <a:pt x="829" y="688"/>
                </a:cubicBezTo>
                <a:cubicBezTo>
                  <a:pt x="825" y="696"/>
                  <a:pt x="825" y="696"/>
                  <a:pt x="825" y="696"/>
                </a:cubicBezTo>
                <a:cubicBezTo>
                  <a:pt x="865" y="721"/>
                  <a:pt x="865" y="721"/>
                  <a:pt x="865" y="721"/>
                </a:cubicBezTo>
                <a:cubicBezTo>
                  <a:pt x="869" y="723"/>
                  <a:pt x="871" y="724"/>
                  <a:pt x="872" y="724"/>
                </a:cubicBezTo>
                <a:cubicBezTo>
                  <a:pt x="874" y="724"/>
                  <a:pt x="875" y="723"/>
                  <a:pt x="877" y="720"/>
                </a:cubicBezTo>
                <a:cubicBezTo>
                  <a:pt x="878" y="719"/>
                  <a:pt x="878" y="719"/>
                  <a:pt x="878" y="719"/>
                </a:cubicBezTo>
                <a:cubicBezTo>
                  <a:pt x="879" y="720"/>
                  <a:pt x="879" y="720"/>
                  <a:pt x="879" y="720"/>
                </a:cubicBezTo>
                <a:cubicBezTo>
                  <a:pt x="865" y="742"/>
                  <a:pt x="865" y="742"/>
                  <a:pt x="865" y="742"/>
                </a:cubicBezTo>
                <a:cubicBezTo>
                  <a:pt x="864" y="741"/>
                  <a:pt x="864" y="741"/>
                  <a:pt x="864" y="741"/>
                </a:cubicBezTo>
                <a:cubicBezTo>
                  <a:pt x="865" y="739"/>
                  <a:pt x="865" y="739"/>
                  <a:pt x="865" y="739"/>
                </a:cubicBezTo>
                <a:cubicBezTo>
                  <a:pt x="866" y="737"/>
                  <a:pt x="867" y="735"/>
                  <a:pt x="866" y="733"/>
                </a:cubicBezTo>
                <a:cubicBezTo>
                  <a:pt x="865" y="732"/>
                  <a:pt x="864" y="731"/>
                  <a:pt x="861" y="729"/>
                </a:cubicBezTo>
                <a:cubicBezTo>
                  <a:pt x="820" y="703"/>
                  <a:pt x="820" y="703"/>
                  <a:pt x="820" y="703"/>
                </a:cubicBezTo>
                <a:cubicBezTo>
                  <a:pt x="816" y="710"/>
                  <a:pt x="816" y="710"/>
                  <a:pt x="816" y="710"/>
                </a:cubicBezTo>
                <a:cubicBezTo>
                  <a:pt x="814" y="712"/>
                  <a:pt x="813" y="714"/>
                  <a:pt x="813" y="715"/>
                </a:cubicBezTo>
                <a:cubicBezTo>
                  <a:pt x="813" y="717"/>
                  <a:pt x="813" y="719"/>
                  <a:pt x="814" y="721"/>
                </a:cubicBezTo>
                <a:cubicBezTo>
                  <a:pt x="815" y="723"/>
                  <a:pt x="816" y="724"/>
                  <a:pt x="818" y="726"/>
                </a:cubicBezTo>
                <a:cubicBezTo>
                  <a:pt x="818" y="728"/>
                  <a:pt x="818" y="728"/>
                  <a:pt x="818" y="728"/>
                </a:cubicBezTo>
                <a:cubicBezTo>
                  <a:pt x="805" y="719"/>
                  <a:pt x="805" y="719"/>
                  <a:pt x="805" y="719"/>
                </a:cubicBezTo>
                <a:cubicBezTo>
                  <a:pt x="833" y="676"/>
                  <a:pt x="833" y="676"/>
                  <a:pt x="833" y="676"/>
                </a:cubicBezTo>
                <a:close/>
                <a:moveTo>
                  <a:pt x="854" y="624"/>
                </a:moveTo>
                <a:cubicBezTo>
                  <a:pt x="862" y="604"/>
                  <a:pt x="862" y="604"/>
                  <a:pt x="862" y="604"/>
                </a:cubicBezTo>
                <a:cubicBezTo>
                  <a:pt x="864" y="604"/>
                  <a:pt x="864" y="604"/>
                  <a:pt x="864" y="604"/>
                </a:cubicBezTo>
                <a:cubicBezTo>
                  <a:pt x="863" y="606"/>
                  <a:pt x="863" y="606"/>
                  <a:pt x="863" y="606"/>
                </a:cubicBezTo>
                <a:cubicBezTo>
                  <a:pt x="863" y="606"/>
                  <a:pt x="863" y="608"/>
                  <a:pt x="863" y="609"/>
                </a:cubicBezTo>
                <a:cubicBezTo>
                  <a:pt x="863" y="611"/>
                  <a:pt x="864" y="613"/>
                  <a:pt x="864" y="614"/>
                </a:cubicBezTo>
                <a:cubicBezTo>
                  <a:pt x="865" y="616"/>
                  <a:pt x="867" y="618"/>
                  <a:pt x="869" y="621"/>
                </a:cubicBezTo>
                <a:cubicBezTo>
                  <a:pt x="886" y="644"/>
                  <a:pt x="886" y="644"/>
                  <a:pt x="886" y="644"/>
                </a:cubicBezTo>
                <a:cubicBezTo>
                  <a:pt x="900" y="649"/>
                  <a:pt x="900" y="649"/>
                  <a:pt x="900" y="649"/>
                </a:cubicBezTo>
                <a:cubicBezTo>
                  <a:pt x="904" y="651"/>
                  <a:pt x="906" y="651"/>
                  <a:pt x="907" y="651"/>
                </a:cubicBezTo>
                <a:cubicBezTo>
                  <a:pt x="909" y="650"/>
                  <a:pt x="910" y="649"/>
                  <a:pt x="911" y="646"/>
                </a:cubicBezTo>
                <a:cubicBezTo>
                  <a:pt x="912" y="644"/>
                  <a:pt x="912" y="644"/>
                  <a:pt x="912" y="644"/>
                </a:cubicBezTo>
                <a:cubicBezTo>
                  <a:pt x="914" y="645"/>
                  <a:pt x="914" y="645"/>
                  <a:pt x="914" y="645"/>
                </a:cubicBezTo>
                <a:cubicBezTo>
                  <a:pt x="904" y="670"/>
                  <a:pt x="904" y="670"/>
                  <a:pt x="904" y="670"/>
                </a:cubicBezTo>
                <a:cubicBezTo>
                  <a:pt x="902" y="669"/>
                  <a:pt x="902" y="669"/>
                  <a:pt x="902" y="669"/>
                </a:cubicBezTo>
                <a:cubicBezTo>
                  <a:pt x="903" y="667"/>
                  <a:pt x="903" y="667"/>
                  <a:pt x="903" y="667"/>
                </a:cubicBezTo>
                <a:cubicBezTo>
                  <a:pt x="904" y="665"/>
                  <a:pt x="904" y="663"/>
                  <a:pt x="903" y="661"/>
                </a:cubicBezTo>
                <a:cubicBezTo>
                  <a:pt x="902" y="660"/>
                  <a:pt x="900" y="659"/>
                  <a:pt x="897" y="658"/>
                </a:cubicBezTo>
                <a:cubicBezTo>
                  <a:pt x="883" y="652"/>
                  <a:pt x="883" y="652"/>
                  <a:pt x="883" y="652"/>
                </a:cubicBezTo>
                <a:cubicBezTo>
                  <a:pt x="852" y="659"/>
                  <a:pt x="852" y="659"/>
                  <a:pt x="852" y="659"/>
                </a:cubicBezTo>
                <a:cubicBezTo>
                  <a:pt x="849" y="660"/>
                  <a:pt x="847" y="660"/>
                  <a:pt x="846" y="661"/>
                </a:cubicBezTo>
                <a:cubicBezTo>
                  <a:pt x="845" y="661"/>
                  <a:pt x="843" y="662"/>
                  <a:pt x="841" y="664"/>
                </a:cubicBezTo>
                <a:cubicBezTo>
                  <a:pt x="841" y="664"/>
                  <a:pt x="840" y="665"/>
                  <a:pt x="840" y="666"/>
                </a:cubicBezTo>
                <a:cubicBezTo>
                  <a:pt x="838" y="666"/>
                  <a:pt x="838" y="666"/>
                  <a:pt x="838" y="666"/>
                </a:cubicBezTo>
                <a:cubicBezTo>
                  <a:pt x="848" y="641"/>
                  <a:pt x="848" y="641"/>
                  <a:pt x="848" y="641"/>
                </a:cubicBezTo>
                <a:cubicBezTo>
                  <a:pt x="850" y="641"/>
                  <a:pt x="850" y="641"/>
                  <a:pt x="850" y="641"/>
                </a:cubicBezTo>
                <a:cubicBezTo>
                  <a:pt x="849" y="643"/>
                  <a:pt x="849" y="643"/>
                  <a:pt x="849" y="643"/>
                </a:cubicBezTo>
                <a:cubicBezTo>
                  <a:pt x="849" y="644"/>
                  <a:pt x="848" y="645"/>
                  <a:pt x="849" y="647"/>
                </a:cubicBezTo>
                <a:cubicBezTo>
                  <a:pt x="849" y="648"/>
                  <a:pt x="850" y="649"/>
                  <a:pt x="851" y="649"/>
                </a:cubicBezTo>
                <a:cubicBezTo>
                  <a:pt x="852" y="650"/>
                  <a:pt x="854" y="650"/>
                  <a:pt x="857" y="649"/>
                </a:cubicBezTo>
                <a:cubicBezTo>
                  <a:pt x="881" y="644"/>
                  <a:pt x="881" y="644"/>
                  <a:pt x="881" y="644"/>
                </a:cubicBezTo>
                <a:cubicBezTo>
                  <a:pt x="867" y="626"/>
                  <a:pt x="867" y="626"/>
                  <a:pt x="867" y="626"/>
                </a:cubicBezTo>
                <a:cubicBezTo>
                  <a:pt x="865" y="623"/>
                  <a:pt x="864" y="621"/>
                  <a:pt x="862" y="621"/>
                </a:cubicBezTo>
                <a:cubicBezTo>
                  <a:pt x="861" y="620"/>
                  <a:pt x="861" y="620"/>
                  <a:pt x="860" y="620"/>
                </a:cubicBezTo>
                <a:cubicBezTo>
                  <a:pt x="859" y="621"/>
                  <a:pt x="858" y="621"/>
                  <a:pt x="858" y="622"/>
                </a:cubicBezTo>
                <a:cubicBezTo>
                  <a:pt x="857" y="622"/>
                  <a:pt x="856" y="623"/>
                  <a:pt x="856" y="625"/>
                </a:cubicBezTo>
                <a:cubicBezTo>
                  <a:pt x="854" y="624"/>
                  <a:pt x="854" y="624"/>
                  <a:pt x="854" y="624"/>
                </a:cubicBezTo>
                <a:close/>
                <a:moveTo>
                  <a:pt x="783" y="308"/>
                </a:moveTo>
                <a:cubicBezTo>
                  <a:pt x="781" y="309"/>
                  <a:pt x="781" y="314"/>
                  <a:pt x="782" y="316"/>
                </a:cubicBezTo>
                <a:cubicBezTo>
                  <a:pt x="787" y="324"/>
                  <a:pt x="800" y="320"/>
                  <a:pt x="809" y="314"/>
                </a:cubicBezTo>
                <a:cubicBezTo>
                  <a:pt x="816" y="309"/>
                  <a:pt x="816" y="309"/>
                  <a:pt x="816" y="309"/>
                </a:cubicBezTo>
                <a:cubicBezTo>
                  <a:pt x="818" y="313"/>
                  <a:pt x="818" y="313"/>
                  <a:pt x="818" y="313"/>
                </a:cubicBezTo>
                <a:cubicBezTo>
                  <a:pt x="820" y="316"/>
                  <a:pt x="825" y="319"/>
                  <a:pt x="828" y="318"/>
                </a:cubicBezTo>
                <a:cubicBezTo>
                  <a:pt x="828" y="317"/>
                  <a:pt x="828" y="317"/>
                  <a:pt x="828" y="317"/>
                </a:cubicBezTo>
                <a:cubicBezTo>
                  <a:pt x="829" y="317"/>
                  <a:pt x="829" y="317"/>
                  <a:pt x="829" y="317"/>
                </a:cubicBezTo>
                <a:cubicBezTo>
                  <a:pt x="831" y="313"/>
                  <a:pt x="829" y="308"/>
                  <a:pt x="826" y="303"/>
                </a:cubicBezTo>
                <a:cubicBezTo>
                  <a:pt x="825" y="301"/>
                  <a:pt x="825" y="301"/>
                  <a:pt x="825" y="301"/>
                </a:cubicBezTo>
                <a:cubicBezTo>
                  <a:pt x="829" y="295"/>
                  <a:pt x="829" y="295"/>
                  <a:pt x="829" y="295"/>
                </a:cubicBezTo>
                <a:cubicBezTo>
                  <a:pt x="833" y="297"/>
                  <a:pt x="839" y="303"/>
                  <a:pt x="844" y="300"/>
                </a:cubicBezTo>
                <a:cubicBezTo>
                  <a:pt x="847" y="297"/>
                  <a:pt x="845" y="291"/>
                  <a:pt x="843" y="287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38" y="280"/>
                  <a:pt x="832" y="275"/>
                  <a:pt x="830" y="277"/>
                </a:cubicBezTo>
                <a:cubicBezTo>
                  <a:pt x="828" y="279"/>
                  <a:pt x="827" y="283"/>
                  <a:pt x="828" y="285"/>
                </a:cubicBezTo>
                <a:cubicBezTo>
                  <a:pt x="829" y="287"/>
                  <a:pt x="832" y="288"/>
                  <a:pt x="834" y="290"/>
                </a:cubicBezTo>
                <a:cubicBezTo>
                  <a:pt x="831" y="292"/>
                  <a:pt x="828" y="291"/>
                  <a:pt x="826" y="289"/>
                </a:cubicBezTo>
                <a:cubicBezTo>
                  <a:pt x="825" y="290"/>
                  <a:pt x="825" y="290"/>
                  <a:pt x="825" y="290"/>
                </a:cubicBezTo>
                <a:cubicBezTo>
                  <a:pt x="824" y="291"/>
                  <a:pt x="824" y="291"/>
                  <a:pt x="824" y="291"/>
                </a:cubicBezTo>
                <a:cubicBezTo>
                  <a:pt x="823" y="291"/>
                  <a:pt x="823" y="291"/>
                  <a:pt x="823" y="291"/>
                </a:cubicBezTo>
                <a:cubicBezTo>
                  <a:pt x="822" y="292"/>
                  <a:pt x="822" y="293"/>
                  <a:pt x="821" y="294"/>
                </a:cubicBezTo>
                <a:cubicBezTo>
                  <a:pt x="820" y="294"/>
                  <a:pt x="819" y="294"/>
                  <a:pt x="819" y="293"/>
                </a:cubicBezTo>
                <a:cubicBezTo>
                  <a:pt x="817" y="290"/>
                  <a:pt x="817" y="290"/>
                  <a:pt x="817" y="290"/>
                </a:cubicBezTo>
                <a:cubicBezTo>
                  <a:pt x="807" y="279"/>
                  <a:pt x="807" y="279"/>
                  <a:pt x="807" y="279"/>
                </a:cubicBezTo>
                <a:cubicBezTo>
                  <a:pt x="805" y="280"/>
                  <a:pt x="806" y="279"/>
                  <a:pt x="805" y="280"/>
                </a:cubicBezTo>
                <a:cubicBezTo>
                  <a:pt x="803" y="281"/>
                  <a:pt x="804" y="286"/>
                  <a:pt x="805" y="288"/>
                </a:cubicBezTo>
                <a:cubicBezTo>
                  <a:pt x="805" y="291"/>
                  <a:pt x="807" y="295"/>
                  <a:pt x="809" y="297"/>
                </a:cubicBezTo>
                <a:cubicBezTo>
                  <a:pt x="810" y="299"/>
                  <a:pt x="810" y="299"/>
                  <a:pt x="811" y="301"/>
                </a:cubicBezTo>
                <a:cubicBezTo>
                  <a:pt x="806" y="304"/>
                  <a:pt x="806" y="304"/>
                  <a:pt x="806" y="304"/>
                </a:cubicBezTo>
                <a:cubicBezTo>
                  <a:pt x="805" y="305"/>
                  <a:pt x="805" y="305"/>
                  <a:pt x="805" y="305"/>
                </a:cubicBezTo>
                <a:cubicBezTo>
                  <a:pt x="802" y="307"/>
                  <a:pt x="795" y="307"/>
                  <a:pt x="792" y="307"/>
                </a:cubicBezTo>
                <a:cubicBezTo>
                  <a:pt x="791" y="305"/>
                  <a:pt x="791" y="305"/>
                  <a:pt x="791" y="305"/>
                </a:cubicBezTo>
                <a:cubicBezTo>
                  <a:pt x="792" y="304"/>
                  <a:pt x="792" y="302"/>
                  <a:pt x="791" y="300"/>
                </a:cubicBezTo>
                <a:cubicBezTo>
                  <a:pt x="791" y="300"/>
                  <a:pt x="790" y="300"/>
                  <a:pt x="789" y="300"/>
                </a:cubicBezTo>
                <a:cubicBezTo>
                  <a:pt x="789" y="301"/>
                  <a:pt x="789" y="301"/>
                  <a:pt x="789" y="301"/>
                </a:cubicBezTo>
                <a:cubicBezTo>
                  <a:pt x="787" y="302"/>
                  <a:pt x="784" y="306"/>
                  <a:pt x="783" y="308"/>
                </a:cubicBezTo>
                <a:close/>
                <a:moveTo>
                  <a:pt x="854" y="281"/>
                </a:moveTo>
                <a:cubicBezTo>
                  <a:pt x="850" y="275"/>
                  <a:pt x="850" y="275"/>
                  <a:pt x="850" y="275"/>
                </a:cubicBezTo>
                <a:cubicBezTo>
                  <a:pt x="852" y="274"/>
                  <a:pt x="850" y="274"/>
                  <a:pt x="853" y="276"/>
                </a:cubicBezTo>
                <a:cubicBezTo>
                  <a:pt x="854" y="275"/>
                  <a:pt x="854" y="275"/>
                  <a:pt x="854" y="275"/>
                </a:cubicBezTo>
                <a:cubicBezTo>
                  <a:pt x="854" y="275"/>
                  <a:pt x="854" y="275"/>
                  <a:pt x="854" y="275"/>
                </a:cubicBezTo>
                <a:cubicBezTo>
                  <a:pt x="855" y="274"/>
                  <a:pt x="855" y="274"/>
                  <a:pt x="855" y="274"/>
                </a:cubicBezTo>
                <a:cubicBezTo>
                  <a:pt x="859" y="274"/>
                  <a:pt x="859" y="274"/>
                  <a:pt x="859" y="274"/>
                </a:cubicBezTo>
                <a:cubicBezTo>
                  <a:pt x="860" y="273"/>
                  <a:pt x="860" y="273"/>
                  <a:pt x="860" y="273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3" y="272"/>
                  <a:pt x="863" y="272"/>
                  <a:pt x="863" y="272"/>
                </a:cubicBezTo>
                <a:cubicBezTo>
                  <a:pt x="864" y="270"/>
                  <a:pt x="864" y="270"/>
                  <a:pt x="864" y="270"/>
                </a:cubicBezTo>
                <a:cubicBezTo>
                  <a:pt x="865" y="269"/>
                  <a:pt x="865" y="269"/>
                  <a:pt x="865" y="269"/>
                </a:cubicBezTo>
                <a:cubicBezTo>
                  <a:pt x="865" y="268"/>
                  <a:pt x="874" y="262"/>
                  <a:pt x="875" y="262"/>
                </a:cubicBezTo>
                <a:cubicBezTo>
                  <a:pt x="876" y="261"/>
                  <a:pt x="876" y="261"/>
                  <a:pt x="876" y="261"/>
                </a:cubicBezTo>
                <a:cubicBezTo>
                  <a:pt x="877" y="262"/>
                  <a:pt x="878" y="263"/>
                  <a:pt x="879" y="264"/>
                </a:cubicBezTo>
                <a:cubicBezTo>
                  <a:pt x="880" y="265"/>
                  <a:pt x="881" y="264"/>
                  <a:pt x="881" y="265"/>
                </a:cubicBezTo>
                <a:cubicBezTo>
                  <a:pt x="884" y="269"/>
                  <a:pt x="884" y="269"/>
                  <a:pt x="884" y="269"/>
                </a:cubicBezTo>
                <a:cubicBezTo>
                  <a:pt x="885" y="271"/>
                  <a:pt x="884" y="271"/>
                  <a:pt x="883" y="272"/>
                </a:cubicBezTo>
                <a:cubicBezTo>
                  <a:pt x="880" y="269"/>
                  <a:pt x="877" y="269"/>
                  <a:pt x="873" y="270"/>
                </a:cubicBezTo>
                <a:cubicBezTo>
                  <a:pt x="872" y="270"/>
                  <a:pt x="872" y="270"/>
                  <a:pt x="872" y="270"/>
                </a:cubicBezTo>
                <a:cubicBezTo>
                  <a:pt x="871" y="271"/>
                  <a:pt x="871" y="271"/>
                  <a:pt x="871" y="271"/>
                </a:cubicBezTo>
                <a:cubicBezTo>
                  <a:pt x="869" y="273"/>
                  <a:pt x="868" y="278"/>
                  <a:pt x="866" y="280"/>
                </a:cubicBezTo>
                <a:cubicBezTo>
                  <a:pt x="866" y="280"/>
                  <a:pt x="858" y="277"/>
                  <a:pt x="856" y="278"/>
                </a:cubicBezTo>
                <a:cubicBezTo>
                  <a:pt x="856" y="278"/>
                  <a:pt x="856" y="278"/>
                  <a:pt x="856" y="278"/>
                </a:cubicBezTo>
                <a:cubicBezTo>
                  <a:pt x="854" y="279"/>
                  <a:pt x="855" y="280"/>
                  <a:pt x="856" y="282"/>
                </a:cubicBezTo>
                <a:cubicBezTo>
                  <a:pt x="860" y="282"/>
                  <a:pt x="861" y="283"/>
                  <a:pt x="864" y="284"/>
                </a:cubicBezTo>
                <a:cubicBezTo>
                  <a:pt x="867" y="286"/>
                  <a:pt x="870" y="284"/>
                  <a:pt x="872" y="288"/>
                </a:cubicBezTo>
                <a:cubicBezTo>
                  <a:pt x="873" y="288"/>
                  <a:pt x="876" y="289"/>
                  <a:pt x="878" y="289"/>
                </a:cubicBezTo>
                <a:cubicBezTo>
                  <a:pt x="880" y="289"/>
                  <a:pt x="882" y="289"/>
                  <a:pt x="884" y="288"/>
                </a:cubicBezTo>
                <a:cubicBezTo>
                  <a:pt x="885" y="288"/>
                  <a:pt x="885" y="288"/>
                  <a:pt x="885" y="288"/>
                </a:cubicBezTo>
                <a:cubicBezTo>
                  <a:pt x="886" y="287"/>
                  <a:pt x="886" y="287"/>
                  <a:pt x="886" y="287"/>
                </a:cubicBezTo>
                <a:cubicBezTo>
                  <a:pt x="887" y="287"/>
                  <a:pt x="887" y="287"/>
                  <a:pt x="887" y="287"/>
                </a:cubicBezTo>
                <a:cubicBezTo>
                  <a:pt x="888" y="285"/>
                  <a:pt x="888" y="285"/>
                  <a:pt x="887" y="282"/>
                </a:cubicBezTo>
                <a:cubicBezTo>
                  <a:pt x="890" y="280"/>
                  <a:pt x="890" y="280"/>
                  <a:pt x="890" y="280"/>
                </a:cubicBezTo>
                <a:cubicBezTo>
                  <a:pt x="895" y="280"/>
                  <a:pt x="896" y="283"/>
                  <a:pt x="902" y="283"/>
                </a:cubicBezTo>
                <a:cubicBezTo>
                  <a:pt x="903" y="282"/>
                  <a:pt x="903" y="282"/>
                  <a:pt x="903" y="282"/>
                </a:cubicBezTo>
                <a:cubicBezTo>
                  <a:pt x="903" y="282"/>
                  <a:pt x="903" y="282"/>
                  <a:pt x="903" y="282"/>
                </a:cubicBezTo>
                <a:cubicBezTo>
                  <a:pt x="903" y="280"/>
                  <a:pt x="903" y="278"/>
                  <a:pt x="902" y="276"/>
                </a:cubicBezTo>
                <a:cubicBezTo>
                  <a:pt x="903" y="275"/>
                  <a:pt x="903" y="273"/>
                  <a:pt x="904" y="273"/>
                </a:cubicBezTo>
                <a:cubicBezTo>
                  <a:pt x="905" y="272"/>
                  <a:pt x="905" y="272"/>
                  <a:pt x="905" y="272"/>
                </a:cubicBezTo>
                <a:cubicBezTo>
                  <a:pt x="910" y="269"/>
                  <a:pt x="909" y="267"/>
                  <a:pt x="909" y="263"/>
                </a:cubicBezTo>
                <a:cubicBezTo>
                  <a:pt x="907" y="261"/>
                  <a:pt x="903" y="259"/>
                  <a:pt x="901" y="260"/>
                </a:cubicBezTo>
                <a:cubicBezTo>
                  <a:pt x="899" y="261"/>
                  <a:pt x="899" y="262"/>
                  <a:pt x="896" y="264"/>
                </a:cubicBezTo>
                <a:cubicBezTo>
                  <a:pt x="895" y="265"/>
                  <a:pt x="895" y="265"/>
                  <a:pt x="895" y="265"/>
                </a:cubicBezTo>
                <a:cubicBezTo>
                  <a:pt x="892" y="267"/>
                  <a:pt x="887" y="258"/>
                  <a:pt x="882" y="258"/>
                </a:cubicBezTo>
                <a:cubicBezTo>
                  <a:pt x="882" y="257"/>
                  <a:pt x="882" y="256"/>
                  <a:pt x="883" y="255"/>
                </a:cubicBezTo>
                <a:cubicBezTo>
                  <a:pt x="886" y="253"/>
                  <a:pt x="886" y="253"/>
                  <a:pt x="886" y="253"/>
                </a:cubicBezTo>
                <a:cubicBezTo>
                  <a:pt x="887" y="252"/>
                  <a:pt x="887" y="252"/>
                  <a:pt x="887" y="252"/>
                </a:cubicBezTo>
                <a:cubicBezTo>
                  <a:pt x="889" y="249"/>
                  <a:pt x="891" y="246"/>
                  <a:pt x="888" y="242"/>
                </a:cubicBezTo>
                <a:cubicBezTo>
                  <a:pt x="889" y="241"/>
                  <a:pt x="889" y="241"/>
                  <a:pt x="889" y="241"/>
                </a:cubicBezTo>
                <a:cubicBezTo>
                  <a:pt x="887" y="240"/>
                  <a:pt x="885" y="239"/>
                  <a:pt x="883" y="240"/>
                </a:cubicBezTo>
                <a:cubicBezTo>
                  <a:pt x="881" y="242"/>
                  <a:pt x="880" y="243"/>
                  <a:pt x="878" y="244"/>
                </a:cubicBezTo>
                <a:cubicBezTo>
                  <a:pt x="877" y="246"/>
                  <a:pt x="875" y="246"/>
                  <a:pt x="873" y="247"/>
                </a:cubicBezTo>
                <a:cubicBezTo>
                  <a:pt x="872" y="248"/>
                  <a:pt x="872" y="248"/>
                  <a:pt x="872" y="248"/>
                </a:cubicBezTo>
                <a:cubicBezTo>
                  <a:pt x="870" y="249"/>
                  <a:pt x="870" y="249"/>
                  <a:pt x="868" y="250"/>
                </a:cubicBezTo>
                <a:cubicBezTo>
                  <a:pt x="867" y="251"/>
                  <a:pt x="867" y="252"/>
                  <a:pt x="865" y="253"/>
                </a:cubicBezTo>
                <a:cubicBezTo>
                  <a:pt x="862" y="255"/>
                  <a:pt x="862" y="255"/>
                  <a:pt x="862" y="255"/>
                </a:cubicBezTo>
                <a:cubicBezTo>
                  <a:pt x="856" y="260"/>
                  <a:pt x="856" y="260"/>
                  <a:pt x="856" y="260"/>
                </a:cubicBezTo>
                <a:cubicBezTo>
                  <a:pt x="853" y="262"/>
                  <a:pt x="850" y="262"/>
                  <a:pt x="847" y="264"/>
                </a:cubicBezTo>
                <a:cubicBezTo>
                  <a:pt x="846" y="265"/>
                  <a:pt x="846" y="266"/>
                  <a:pt x="845" y="266"/>
                </a:cubicBezTo>
                <a:cubicBezTo>
                  <a:pt x="845" y="266"/>
                  <a:pt x="844" y="267"/>
                  <a:pt x="843" y="267"/>
                </a:cubicBezTo>
                <a:cubicBezTo>
                  <a:pt x="841" y="265"/>
                  <a:pt x="841" y="266"/>
                  <a:pt x="839" y="263"/>
                </a:cubicBezTo>
                <a:cubicBezTo>
                  <a:pt x="840" y="263"/>
                  <a:pt x="840" y="263"/>
                  <a:pt x="840" y="263"/>
                </a:cubicBezTo>
                <a:cubicBezTo>
                  <a:pt x="842" y="265"/>
                  <a:pt x="842" y="263"/>
                  <a:pt x="844" y="264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62" y="253"/>
                  <a:pt x="862" y="253"/>
                  <a:pt x="862" y="253"/>
                </a:cubicBezTo>
                <a:cubicBezTo>
                  <a:pt x="864" y="252"/>
                  <a:pt x="865" y="250"/>
                  <a:pt x="866" y="249"/>
                </a:cubicBezTo>
                <a:cubicBezTo>
                  <a:pt x="867" y="248"/>
                  <a:pt x="867" y="248"/>
                  <a:pt x="867" y="248"/>
                </a:cubicBezTo>
                <a:cubicBezTo>
                  <a:pt x="871" y="246"/>
                  <a:pt x="871" y="246"/>
                  <a:pt x="871" y="246"/>
                </a:cubicBezTo>
                <a:cubicBezTo>
                  <a:pt x="871" y="245"/>
                  <a:pt x="871" y="245"/>
                  <a:pt x="871" y="245"/>
                </a:cubicBezTo>
                <a:cubicBezTo>
                  <a:pt x="874" y="241"/>
                  <a:pt x="874" y="239"/>
                  <a:pt x="875" y="236"/>
                </a:cubicBezTo>
                <a:cubicBezTo>
                  <a:pt x="875" y="235"/>
                  <a:pt x="875" y="235"/>
                  <a:pt x="875" y="235"/>
                </a:cubicBezTo>
                <a:cubicBezTo>
                  <a:pt x="873" y="232"/>
                  <a:pt x="869" y="233"/>
                  <a:pt x="866" y="233"/>
                </a:cubicBezTo>
                <a:cubicBezTo>
                  <a:pt x="866" y="234"/>
                  <a:pt x="866" y="234"/>
                  <a:pt x="866" y="234"/>
                </a:cubicBezTo>
                <a:cubicBezTo>
                  <a:pt x="861" y="237"/>
                  <a:pt x="861" y="237"/>
                  <a:pt x="861" y="237"/>
                </a:cubicBezTo>
                <a:cubicBezTo>
                  <a:pt x="852" y="242"/>
                  <a:pt x="852" y="242"/>
                  <a:pt x="852" y="242"/>
                </a:cubicBezTo>
                <a:cubicBezTo>
                  <a:pt x="852" y="243"/>
                  <a:pt x="852" y="243"/>
                  <a:pt x="852" y="243"/>
                </a:cubicBezTo>
                <a:cubicBezTo>
                  <a:pt x="851" y="243"/>
                  <a:pt x="851" y="243"/>
                  <a:pt x="851" y="243"/>
                </a:cubicBezTo>
                <a:cubicBezTo>
                  <a:pt x="850" y="245"/>
                  <a:pt x="849" y="246"/>
                  <a:pt x="847" y="247"/>
                </a:cubicBezTo>
                <a:cubicBezTo>
                  <a:pt x="843" y="250"/>
                  <a:pt x="843" y="250"/>
                  <a:pt x="843" y="250"/>
                </a:cubicBezTo>
                <a:cubicBezTo>
                  <a:pt x="842" y="251"/>
                  <a:pt x="839" y="254"/>
                  <a:pt x="838" y="255"/>
                </a:cubicBezTo>
                <a:cubicBezTo>
                  <a:pt x="837" y="257"/>
                  <a:pt x="838" y="258"/>
                  <a:pt x="837" y="260"/>
                </a:cubicBezTo>
                <a:cubicBezTo>
                  <a:pt x="834" y="257"/>
                  <a:pt x="827" y="253"/>
                  <a:pt x="827" y="253"/>
                </a:cubicBezTo>
                <a:cubicBezTo>
                  <a:pt x="826" y="252"/>
                  <a:pt x="826" y="252"/>
                  <a:pt x="826" y="252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49"/>
                  <a:pt x="826" y="249"/>
                  <a:pt x="826" y="249"/>
                </a:cubicBezTo>
                <a:cubicBezTo>
                  <a:pt x="824" y="246"/>
                  <a:pt x="812" y="246"/>
                  <a:pt x="809" y="248"/>
                </a:cubicBezTo>
                <a:cubicBezTo>
                  <a:pt x="806" y="250"/>
                  <a:pt x="806" y="250"/>
                  <a:pt x="806" y="250"/>
                </a:cubicBezTo>
                <a:cubicBezTo>
                  <a:pt x="806" y="250"/>
                  <a:pt x="806" y="250"/>
                  <a:pt x="806" y="250"/>
                </a:cubicBezTo>
                <a:cubicBezTo>
                  <a:pt x="804" y="256"/>
                  <a:pt x="804" y="256"/>
                  <a:pt x="804" y="256"/>
                </a:cubicBezTo>
                <a:cubicBezTo>
                  <a:pt x="804" y="257"/>
                  <a:pt x="804" y="258"/>
                  <a:pt x="805" y="259"/>
                </a:cubicBezTo>
                <a:cubicBezTo>
                  <a:pt x="806" y="261"/>
                  <a:pt x="806" y="261"/>
                  <a:pt x="806" y="26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809" y="263"/>
                  <a:pt x="811" y="264"/>
                  <a:pt x="813" y="264"/>
                </a:cubicBezTo>
                <a:cubicBezTo>
                  <a:pt x="814" y="263"/>
                  <a:pt x="814" y="263"/>
                  <a:pt x="814" y="263"/>
                </a:cubicBezTo>
                <a:cubicBezTo>
                  <a:pt x="815" y="263"/>
                  <a:pt x="815" y="263"/>
                  <a:pt x="815" y="263"/>
                </a:cubicBezTo>
                <a:cubicBezTo>
                  <a:pt x="816" y="262"/>
                  <a:pt x="816" y="262"/>
                  <a:pt x="816" y="262"/>
                </a:cubicBezTo>
                <a:cubicBezTo>
                  <a:pt x="817" y="261"/>
                  <a:pt x="817" y="260"/>
                  <a:pt x="818" y="259"/>
                </a:cubicBezTo>
                <a:cubicBezTo>
                  <a:pt x="820" y="258"/>
                  <a:pt x="820" y="258"/>
                  <a:pt x="820" y="258"/>
                </a:cubicBezTo>
                <a:cubicBezTo>
                  <a:pt x="821" y="257"/>
                  <a:pt x="821" y="257"/>
                  <a:pt x="821" y="257"/>
                </a:cubicBezTo>
                <a:cubicBezTo>
                  <a:pt x="822" y="257"/>
                  <a:pt x="826" y="257"/>
                  <a:pt x="827" y="259"/>
                </a:cubicBezTo>
                <a:cubicBezTo>
                  <a:pt x="828" y="261"/>
                  <a:pt x="828" y="261"/>
                  <a:pt x="828" y="261"/>
                </a:cubicBezTo>
                <a:cubicBezTo>
                  <a:pt x="842" y="280"/>
                  <a:pt x="842" y="280"/>
                  <a:pt x="842" y="280"/>
                </a:cubicBezTo>
                <a:cubicBezTo>
                  <a:pt x="850" y="293"/>
                  <a:pt x="850" y="293"/>
                  <a:pt x="850" y="293"/>
                </a:cubicBezTo>
                <a:cubicBezTo>
                  <a:pt x="856" y="302"/>
                  <a:pt x="856" y="302"/>
                  <a:pt x="856" y="302"/>
                </a:cubicBezTo>
                <a:cubicBezTo>
                  <a:pt x="856" y="302"/>
                  <a:pt x="856" y="303"/>
                  <a:pt x="856" y="304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3" y="308"/>
                  <a:pt x="854" y="308"/>
                  <a:pt x="856" y="310"/>
                </a:cubicBezTo>
                <a:cubicBezTo>
                  <a:pt x="857" y="311"/>
                  <a:pt x="857" y="313"/>
                  <a:pt x="858" y="315"/>
                </a:cubicBezTo>
                <a:cubicBezTo>
                  <a:pt x="860" y="318"/>
                  <a:pt x="863" y="320"/>
                  <a:pt x="866" y="318"/>
                </a:cubicBezTo>
                <a:cubicBezTo>
                  <a:pt x="869" y="316"/>
                  <a:pt x="867" y="311"/>
                  <a:pt x="867" y="308"/>
                </a:cubicBezTo>
                <a:cubicBezTo>
                  <a:pt x="867" y="306"/>
                  <a:pt x="866" y="301"/>
                  <a:pt x="865" y="298"/>
                </a:cubicBezTo>
                <a:cubicBezTo>
                  <a:pt x="862" y="294"/>
                  <a:pt x="862" y="294"/>
                  <a:pt x="862" y="294"/>
                </a:cubicBezTo>
                <a:cubicBezTo>
                  <a:pt x="854" y="281"/>
                  <a:pt x="854" y="281"/>
                  <a:pt x="854" y="281"/>
                </a:cubicBezTo>
                <a:close/>
                <a:moveTo>
                  <a:pt x="608" y="140"/>
                </a:moveTo>
                <a:cubicBezTo>
                  <a:pt x="606" y="142"/>
                  <a:pt x="606" y="143"/>
                  <a:pt x="603" y="143"/>
                </a:cubicBezTo>
                <a:cubicBezTo>
                  <a:pt x="601" y="145"/>
                  <a:pt x="600" y="144"/>
                  <a:pt x="598" y="147"/>
                </a:cubicBezTo>
                <a:cubicBezTo>
                  <a:pt x="596" y="146"/>
                  <a:pt x="596" y="146"/>
                  <a:pt x="596" y="146"/>
                </a:cubicBezTo>
                <a:cubicBezTo>
                  <a:pt x="595" y="147"/>
                  <a:pt x="592" y="150"/>
                  <a:pt x="592" y="150"/>
                </a:cubicBezTo>
                <a:cubicBezTo>
                  <a:pt x="591" y="150"/>
                  <a:pt x="591" y="150"/>
                  <a:pt x="589" y="150"/>
                </a:cubicBezTo>
                <a:cubicBezTo>
                  <a:pt x="589" y="151"/>
                  <a:pt x="589" y="151"/>
                  <a:pt x="587" y="152"/>
                </a:cubicBezTo>
                <a:cubicBezTo>
                  <a:pt x="582" y="154"/>
                  <a:pt x="584" y="154"/>
                  <a:pt x="578" y="155"/>
                </a:cubicBezTo>
                <a:cubicBezTo>
                  <a:pt x="577" y="157"/>
                  <a:pt x="577" y="157"/>
                  <a:pt x="577" y="157"/>
                </a:cubicBezTo>
                <a:cubicBezTo>
                  <a:pt x="579" y="158"/>
                  <a:pt x="579" y="158"/>
                  <a:pt x="579" y="158"/>
                </a:cubicBezTo>
                <a:cubicBezTo>
                  <a:pt x="580" y="158"/>
                  <a:pt x="580" y="158"/>
                  <a:pt x="580" y="158"/>
                </a:cubicBezTo>
                <a:cubicBezTo>
                  <a:pt x="586" y="160"/>
                  <a:pt x="590" y="157"/>
                  <a:pt x="595" y="157"/>
                </a:cubicBezTo>
                <a:cubicBezTo>
                  <a:pt x="600" y="157"/>
                  <a:pt x="598" y="158"/>
                  <a:pt x="602" y="156"/>
                </a:cubicBezTo>
                <a:cubicBezTo>
                  <a:pt x="605" y="154"/>
                  <a:pt x="606" y="154"/>
                  <a:pt x="609" y="153"/>
                </a:cubicBezTo>
                <a:cubicBezTo>
                  <a:pt x="616" y="151"/>
                  <a:pt x="615" y="150"/>
                  <a:pt x="621" y="146"/>
                </a:cubicBezTo>
                <a:cubicBezTo>
                  <a:pt x="625" y="142"/>
                  <a:pt x="628" y="139"/>
                  <a:pt x="631" y="136"/>
                </a:cubicBezTo>
                <a:cubicBezTo>
                  <a:pt x="633" y="134"/>
                  <a:pt x="634" y="130"/>
                  <a:pt x="636" y="131"/>
                </a:cubicBezTo>
                <a:cubicBezTo>
                  <a:pt x="637" y="131"/>
                  <a:pt x="637" y="136"/>
                  <a:pt x="637" y="137"/>
                </a:cubicBezTo>
                <a:cubicBezTo>
                  <a:pt x="637" y="138"/>
                  <a:pt x="637" y="138"/>
                  <a:pt x="637" y="138"/>
                </a:cubicBezTo>
                <a:cubicBezTo>
                  <a:pt x="637" y="138"/>
                  <a:pt x="639" y="149"/>
                  <a:pt x="639" y="150"/>
                </a:cubicBezTo>
                <a:cubicBezTo>
                  <a:pt x="639" y="153"/>
                  <a:pt x="639" y="154"/>
                  <a:pt x="640" y="156"/>
                </a:cubicBezTo>
                <a:cubicBezTo>
                  <a:pt x="641" y="159"/>
                  <a:pt x="642" y="160"/>
                  <a:pt x="642" y="162"/>
                </a:cubicBezTo>
                <a:cubicBezTo>
                  <a:pt x="642" y="168"/>
                  <a:pt x="644" y="170"/>
                  <a:pt x="647" y="173"/>
                </a:cubicBezTo>
                <a:cubicBezTo>
                  <a:pt x="649" y="175"/>
                  <a:pt x="655" y="181"/>
                  <a:pt x="657" y="182"/>
                </a:cubicBezTo>
                <a:cubicBezTo>
                  <a:pt x="661" y="183"/>
                  <a:pt x="665" y="184"/>
                  <a:pt x="667" y="182"/>
                </a:cubicBezTo>
                <a:cubicBezTo>
                  <a:pt x="668" y="177"/>
                  <a:pt x="667" y="177"/>
                  <a:pt x="664" y="174"/>
                </a:cubicBezTo>
                <a:cubicBezTo>
                  <a:pt x="662" y="172"/>
                  <a:pt x="663" y="170"/>
                  <a:pt x="661" y="167"/>
                </a:cubicBezTo>
                <a:cubicBezTo>
                  <a:pt x="656" y="161"/>
                  <a:pt x="655" y="159"/>
                  <a:pt x="653" y="153"/>
                </a:cubicBezTo>
                <a:cubicBezTo>
                  <a:pt x="651" y="148"/>
                  <a:pt x="650" y="142"/>
                  <a:pt x="647" y="138"/>
                </a:cubicBezTo>
                <a:cubicBezTo>
                  <a:pt x="646" y="135"/>
                  <a:pt x="646" y="133"/>
                  <a:pt x="646" y="129"/>
                </a:cubicBezTo>
                <a:cubicBezTo>
                  <a:pt x="646" y="128"/>
                  <a:pt x="646" y="126"/>
                  <a:pt x="645" y="125"/>
                </a:cubicBezTo>
                <a:cubicBezTo>
                  <a:pt x="644" y="122"/>
                  <a:pt x="643" y="124"/>
                  <a:pt x="644" y="121"/>
                </a:cubicBezTo>
                <a:cubicBezTo>
                  <a:pt x="652" y="123"/>
                  <a:pt x="652" y="123"/>
                  <a:pt x="652" y="123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60" y="126"/>
                  <a:pt x="665" y="126"/>
                  <a:pt x="668" y="123"/>
                </a:cubicBezTo>
                <a:cubicBezTo>
                  <a:pt x="669" y="122"/>
                  <a:pt x="669" y="122"/>
                  <a:pt x="669" y="122"/>
                </a:cubicBezTo>
                <a:cubicBezTo>
                  <a:pt x="670" y="117"/>
                  <a:pt x="670" y="114"/>
                  <a:pt x="665" y="112"/>
                </a:cubicBezTo>
                <a:cubicBezTo>
                  <a:pt x="662" y="111"/>
                  <a:pt x="662" y="111"/>
                  <a:pt x="662" y="111"/>
                </a:cubicBezTo>
                <a:cubicBezTo>
                  <a:pt x="659" y="110"/>
                  <a:pt x="659" y="111"/>
                  <a:pt x="656" y="110"/>
                </a:cubicBezTo>
                <a:cubicBezTo>
                  <a:pt x="650" y="108"/>
                  <a:pt x="650" y="108"/>
                  <a:pt x="650" y="108"/>
                </a:cubicBezTo>
                <a:cubicBezTo>
                  <a:pt x="654" y="100"/>
                  <a:pt x="654" y="100"/>
                  <a:pt x="654" y="100"/>
                </a:cubicBezTo>
                <a:cubicBezTo>
                  <a:pt x="656" y="91"/>
                  <a:pt x="656" y="91"/>
                  <a:pt x="656" y="91"/>
                </a:cubicBezTo>
                <a:cubicBezTo>
                  <a:pt x="659" y="84"/>
                  <a:pt x="659" y="84"/>
                  <a:pt x="659" y="84"/>
                </a:cubicBezTo>
                <a:cubicBezTo>
                  <a:pt x="660" y="83"/>
                  <a:pt x="658" y="80"/>
                  <a:pt x="657" y="79"/>
                </a:cubicBezTo>
                <a:cubicBezTo>
                  <a:pt x="653" y="79"/>
                  <a:pt x="653" y="79"/>
                  <a:pt x="653" y="79"/>
                </a:cubicBezTo>
                <a:cubicBezTo>
                  <a:pt x="652" y="80"/>
                  <a:pt x="651" y="81"/>
                  <a:pt x="651" y="84"/>
                </a:cubicBezTo>
                <a:cubicBezTo>
                  <a:pt x="650" y="84"/>
                  <a:pt x="650" y="84"/>
                  <a:pt x="650" y="84"/>
                </a:cubicBezTo>
                <a:cubicBezTo>
                  <a:pt x="649" y="88"/>
                  <a:pt x="647" y="88"/>
                  <a:pt x="647" y="91"/>
                </a:cubicBezTo>
                <a:cubicBezTo>
                  <a:pt x="646" y="94"/>
                  <a:pt x="646" y="94"/>
                  <a:pt x="646" y="94"/>
                </a:cubicBezTo>
                <a:cubicBezTo>
                  <a:pt x="641" y="105"/>
                  <a:pt x="641" y="105"/>
                  <a:pt x="641" y="105"/>
                </a:cubicBezTo>
                <a:cubicBezTo>
                  <a:pt x="640" y="104"/>
                  <a:pt x="640" y="105"/>
                  <a:pt x="638" y="104"/>
                </a:cubicBezTo>
                <a:cubicBezTo>
                  <a:pt x="638" y="104"/>
                  <a:pt x="638" y="104"/>
                  <a:pt x="638" y="104"/>
                </a:cubicBezTo>
                <a:cubicBezTo>
                  <a:pt x="634" y="103"/>
                  <a:pt x="632" y="104"/>
                  <a:pt x="631" y="104"/>
                </a:cubicBezTo>
                <a:cubicBezTo>
                  <a:pt x="631" y="104"/>
                  <a:pt x="631" y="104"/>
                  <a:pt x="631" y="104"/>
                </a:cubicBezTo>
                <a:cubicBezTo>
                  <a:pt x="628" y="103"/>
                  <a:pt x="628" y="102"/>
                  <a:pt x="626" y="101"/>
                </a:cubicBezTo>
                <a:cubicBezTo>
                  <a:pt x="625" y="101"/>
                  <a:pt x="620" y="104"/>
                  <a:pt x="618" y="105"/>
                </a:cubicBezTo>
                <a:cubicBezTo>
                  <a:pt x="618" y="106"/>
                  <a:pt x="618" y="106"/>
                  <a:pt x="618" y="106"/>
                </a:cubicBezTo>
                <a:cubicBezTo>
                  <a:pt x="617" y="109"/>
                  <a:pt x="620" y="113"/>
                  <a:pt x="622" y="115"/>
                </a:cubicBezTo>
                <a:cubicBezTo>
                  <a:pt x="623" y="115"/>
                  <a:pt x="623" y="115"/>
                  <a:pt x="623" y="115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8" y="117"/>
                  <a:pt x="629" y="116"/>
                  <a:pt x="632" y="117"/>
                </a:cubicBezTo>
                <a:cubicBezTo>
                  <a:pt x="631" y="118"/>
                  <a:pt x="632" y="116"/>
                  <a:pt x="631" y="118"/>
                </a:cubicBezTo>
                <a:cubicBezTo>
                  <a:pt x="631" y="120"/>
                  <a:pt x="627" y="123"/>
                  <a:pt x="626" y="125"/>
                </a:cubicBezTo>
                <a:cubicBezTo>
                  <a:pt x="624" y="127"/>
                  <a:pt x="623" y="129"/>
                  <a:pt x="621" y="131"/>
                </a:cubicBezTo>
                <a:cubicBezTo>
                  <a:pt x="618" y="134"/>
                  <a:pt x="616" y="134"/>
                  <a:pt x="614" y="135"/>
                </a:cubicBezTo>
                <a:cubicBezTo>
                  <a:pt x="611" y="138"/>
                  <a:pt x="613" y="139"/>
                  <a:pt x="608" y="140"/>
                </a:cubicBezTo>
                <a:close/>
                <a:moveTo>
                  <a:pt x="356" y="137"/>
                </a:moveTo>
                <a:cubicBezTo>
                  <a:pt x="355" y="135"/>
                  <a:pt x="355" y="135"/>
                  <a:pt x="355" y="135"/>
                </a:cubicBezTo>
                <a:cubicBezTo>
                  <a:pt x="354" y="132"/>
                  <a:pt x="350" y="135"/>
                  <a:pt x="348" y="132"/>
                </a:cubicBezTo>
                <a:cubicBezTo>
                  <a:pt x="353" y="130"/>
                  <a:pt x="353" y="130"/>
                  <a:pt x="353" y="130"/>
                </a:cubicBezTo>
                <a:cubicBezTo>
                  <a:pt x="354" y="131"/>
                  <a:pt x="354" y="131"/>
                  <a:pt x="354" y="131"/>
                </a:cubicBezTo>
                <a:cubicBezTo>
                  <a:pt x="355" y="130"/>
                  <a:pt x="355" y="130"/>
                  <a:pt x="355" y="130"/>
                </a:cubicBezTo>
                <a:cubicBezTo>
                  <a:pt x="356" y="130"/>
                  <a:pt x="356" y="129"/>
                  <a:pt x="356" y="129"/>
                </a:cubicBezTo>
                <a:cubicBezTo>
                  <a:pt x="357" y="129"/>
                  <a:pt x="358" y="129"/>
                  <a:pt x="359" y="130"/>
                </a:cubicBezTo>
                <a:cubicBezTo>
                  <a:pt x="359" y="131"/>
                  <a:pt x="359" y="131"/>
                  <a:pt x="359" y="131"/>
                </a:cubicBezTo>
                <a:cubicBezTo>
                  <a:pt x="359" y="134"/>
                  <a:pt x="359" y="136"/>
                  <a:pt x="357" y="137"/>
                </a:cubicBezTo>
                <a:cubicBezTo>
                  <a:pt x="358" y="138"/>
                  <a:pt x="358" y="140"/>
                  <a:pt x="357" y="140"/>
                </a:cubicBezTo>
                <a:cubicBezTo>
                  <a:pt x="356" y="141"/>
                  <a:pt x="356" y="140"/>
                  <a:pt x="356" y="140"/>
                </a:cubicBezTo>
                <a:cubicBezTo>
                  <a:pt x="355" y="139"/>
                  <a:pt x="357" y="138"/>
                  <a:pt x="356" y="137"/>
                </a:cubicBezTo>
                <a:close/>
                <a:moveTo>
                  <a:pt x="340" y="139"/>
                </a:moveTo>
                <a:cubicBezTo>
                  <a:pt x="340" y="138"/>
                  <a:pt x="341" y="138"/>
                  <a:pt x="342" y="137"/>
                </a:cubicBezTo>
                <a:cubicBezTo>
                  <a:pt x="343" y="137"/>
                  <a:pt x="344" y="138"/>
                  <a:pt x="344" y="139"/>
                </a:cubicBezTo>
                <a:cubicBezTo>
                  <a:pt x="345" y="141"/>
                  <a:pt x="347" y="143"/>
                  <a:pt x="349" y="143"/>
                </a:cubicBezTo>
                <a:cubicBezTo>
                  <a:pt x="350" y="146"/>
                  <a:pt x="347" y="145"/>
                  <a:pt x="348" y="148"/>
                </a:cubicBezTo>
                <a:cubicBezTo>
                  <a:pt x="348" y="148"/>
                  <a:pt x="348" y="148"/>
                  <a:pt x="348" y="148"/>
                </a:cubicBezTo>
                <a:cubicBezTo>
                  <a:pt x="349" y="149"/>
                  <a:pt x="349" y="149"/>
                  <a:pt x="349" y="149"/>
                </a:cubicBezTo>
                <a:cubicBezTo>
                  <a:pt x="353" y="152"/>
                  <a:pt x="353" y="152"/>
                  <a:pt x="353" y="152"/>
                </a:cubicBezTo>
                <a:cubicBezTo>
                  <a:pt x="354" y="152"/>
                  <a:pt x="352" y="153"/>
                  <a:pt x="354" y="152"/>
                </a:cubicBezTo>
                <a:cubicBezTo>
                  <a:pt x="356" y="152"/>
                  <a:pt x="356" y="152"/>
                  <a:pt x="356" y="152"/>
                </a:cubicBezTo>
                <a:cubicBezTo>
                  <a:pt x="358" y="150"/>
                  <a:pt x="358" y="150"/>
                  <a:pt x="360" y="148"/>
                </a:cubicBezTo>
                <a:cubicBezTo>
                  <a:pt x="362" y="148"/>
                  <a:pt x="362" y="148"/>
                  <a:pt x="362" y="148"/>
                </a:cubicBezTo>
                <a:cubicBezTo>
                  <a:pt x="363" y="150"/>
                  <a:pt x="363" y="150"/>
                  <a:pt x="363" y="150"/>
                </a:cubicBezTo>
                <a:cubicBezTo>
                  <a:pt x="361" y="152"/>
                  <a:pt x="358" y="155"/>
                  <a:pt x="356" y="156"/>
                </a:cubicBezTo>
                <a:cubicBezTo>
                  <a:pt x="356" y="156"/>
                  <a:pt x="356" y="156"/>
                  <a:pt x="356" y="156"/>
                </a:cubicBezTo>
                <a:cubicBezTo>
                  <a:pt x="354" y="157"/>
                  <a:pt x="353" y="157"/>
                  <a:pt x="353" y="158"/>
                </a:cubicBezTo>
                <a:cubicBezTo>
                  <a:pt x="353" y="160"/>
                  <a:pt x="352" y="158"/>
                  <a:pt x="353" y="160"/>
                </a:cubicBezTo>
                <a:cubicBezTo>
                  <a:pt x="353" y="161"/>
                  <a:pt x="353" y="161"/>
                  <a:pt x="353" y="161"/>
                </a:cubicBezTo>
                <a:cubicBezTo>
                  <a:pt x="354" y="162"/>
                  <a:pt x="358" y="162"/>
                  <a:pt x="360" y="162"/>
                </a:cubicBezTo>
                <a:cubicBezTo>
                  <a:pt x="366" y="159"/>
                  <a:pt x="366" y="159"/>
                  <a:pt x="366" y="159"/>
                </a:cubicBezTo>
                <a:cubicBezTo>
                  <a:pt x="367" y="160"/>
                  <a:pt x="367" y="160"/>
                  <a:pt x="367" y="161"/>
                </a:cubicBezTo>
                <a:cubicBezTo>
                  <a:pt x="371" y="169"/>
                  <a:pt x="371" y="169"/>
                  <a:pt x="371" y="169"/>
                </a:cubicBezTo>
                <a:cubicBezTo>
                  <a:pt x="372" y="168"/>
                  <a:pt x="372" y="169"/>
                  <a:pt x="373" y="168"/>
                </a:cubicBezTo>
                <a:cubicBezTo>
                  <a:pt x="374" y="168"/>
                  <a:pt x="375" y="161"/>
                  <a:pt x="376" y="160"/>
                </a:cubicBezTo>
                <a:cubicBezTo>
                  <a:pt x="375" y="159"/>
                  <a:pt x="375" y="159"/>
                  <a:pt x="375" y="159"/>
                </a:cubicBezTo>
                <a:cubicBezTo>
                  <a:pt x="375" y="158"/>
                  <a:pt x="375" y="158"/>
                  <a:pt x="375" y="158"/>
                </a:cubicBezTo>
                <a:cubicBezTo>
                  <a:pt x="375" y="154"/>
                  <a:pt x="375" y="154"/>
                  <a:pt x="375" y="154"/>
                </a:cubicBezTo>
                <a:cubicBezTo>
                  <a:pt x="376" y="154"/>
                  <a:pt x="376" y="154"/>
                  <a:pt x="376" y="154"/>
                </a:cubicBezTo>
                <a:cubicBezTo>
                  <a:pt x="378" y="153"/>
                  <a:pt x="378" y="153"/>
                  <a:pt x="378" y="153"/>
                </a:cubicBezTo>
                <a:cubicBezTo>
                  <a:pt x="379" y="153"/>
                  <a:pt x="379" y="151"/>
                  <a:pt x="379" y="150"/>
                </a:cubicBezTo>
                <a:cubicBezTo>
                  <a:pt x="378" y="148"/>
                  <a:pt x="378" y="148"/>
                  <a:pt x="378" y="148"/>
                </a:cubicBezTo>
                <a:cubicBezTo>
                  <a:pt x="377" y="148"/>
                  <a:pt x="373" y="147"/>
                  <a:pt x="371" y="148"/>
                </a:cubicBezTo>
                <a:cubicBezTo>
                  <a:pt x="369" y="145"/>
                  <a:pt x="369" y="145"/>
                  <a:pt x="369" y="145"/>
                </a:cubicBezTo>
                <a:cubicBezTo>
                  <a:pt x="370" y="143"/>
                  <a:pt x="370" y="143"/>
                  <a:pt x="371" y="141"/>
                </a:cubicBezTo>
                <a:cubicBezTo>
                  <a:pt x="373" y="140"/>
                  <a:pt x="373" y="140"/>
                  <a:pt x="373" y="140"/>
                </a:cubicBezTo>
                <a:cubicBezTo>
                  <a:pt x="374" y="139"/>
                  <a:pt x="374" y="139"/>
                  <a:pt x="374" y="139"/>
                </a:cubicBezTo>
                <a:cubicBezTo>
                  <a:pt x="372" y="137"/>
                  <a:pt x="367" y="137"/>
                  <a:pt x="366" y="135"/>
                </a:cubicBezTo>
                <a:cubicBezTo>
                  <a:pt x="365" y="134"/>
                  <a:pt x="368" y="132"/>
                  <a:pt x="368" y="129"/>
                </a:cubicBezTo>
                <a:cubicBezTo>
                  <a:pt x="368" y="128"/>
                  <a:pt x="368" y="125"/>
                  <a:pt x="368" y="124"/>
                </a:cubicBezTo>
                <a:cubicBezTo>
                  <a:pt x="372" y="122"/>
                  <a:pt x="382" y="112"/>
                  <a:pt x="385" y="121"/>
                </a:cubicBezTo>
                <a:cubicBezTo>
                  <a:pt x="387" y="127"/>
                  <a:pt x="387" y="127"/>
                  <a:pt x="387" y="127"/>
                </a:cubicBezTo>
                <a:cubicBezTo>
                  <a:pt x="391" y="135"/>
                  <a:pt x="391" y="135"/>
                  <a:pt x="391" y="135"/>
                </a:cubicBezTo>
                <a:cubicBezTo>
                  <a:pt x="391" y="136"/>
                  <a:pt x="391" y="136"/>
                  <a:pt x="391" y="136"/>
                </a:cubicBezTo>
                <a:cubicBezTo>
                  <a:pt x="391" y="137"/>
                  <a:pt x="391" y="139"/>
                  <a:pt x="391" y="140"/>
                </a:cubicBezTo>
                <a:cubicBezTo>
                  <a:pt x="393" y="144"/>
                  <a:pt x="394" y="142"/>
                  <a:pt x="395" y="147"/>
                </a:cubicBezTo>
                <a:cubicBezTo>
                  <a:pt x="396" y="150"/>
                  <a:pt x="396" y="152"/>
                  <a:pt x="396" y="155"/>
                </a:cubicBezTo>
                <a:cubicBezTo>
                  <a:pt x="395" y="156"/>
                  <a:pt x="395" y="156"/>
                  <a:pt x="395" y="156"/>
                </a:cubicBezTo>
                <a:cubicBezTo>
                  <a:pt x="394" y="157"/>
                  <a:pt x="394" y="157"/>
                  <a:pt x="394" y="157"/>
                </a:cubicBezTo>
                <a:cubicBezTo>
                  <a:pt x="391" y="158"/>
                  <a:pt x="391" y="158"/>
                  <a:pt x="391" y="158"/>
                </a:cubicBezTo>
                <a:cubicBezTo>
                  <a:pt x="390" y="158"/>
                  <a:pt x="390" y="159"/>
                  <a:pt x="390" y="159"/>
                </a:cubicBezTo>
                <a:cubicBezTo>
                  <a:pt x="392" y="163"/>
                  <a:pt x="395" y="164"/>
                  <a:pt x="396" y="165"/>
                </a:cubicBezTo>
                <a:cubicBezTo>
                  <a:pt x="396" y="165"/>
                  <a:pt x="396" y="165"/>
                  <a:pt x="396" y="165"/>
                </a:cubicBezTo>
                <a:cubicBezTo>
                  <a:pt x="396" y="166"/>
                  <a:pt x="396" y="166"/>
                  <a:pt x="396" y="166"/>
                </a:cubicBezTo>
                <a:cubicBezTo>
                  <a:pt x="398" y="167"/>
                  <a:pt x="401" y="169"/>
                  <a:pt x="403" y="168"/>
                </a:cubicBezTo>
                <a:cubicBezTo>
                  <a:pt x="405" y="167"/>
                  <a:pt x="405" y="167"/>
                  <a:pt x="405" y="167"/>
                </a:cubicBezTo>
                <a:cubicBezTo>
                  <a:pt x="406" y="167"/>
                  <a:pt x="406" y="167"/>
                  <a:pt x="406" y="167"/>
                </a:cubicBezTo>
                <a:cubicBezTo>
                  <a:pt x="410" y="162"/>
                  <a:pt x="409" y="160"/>
                  <a:pt x="409" y="153"/>
                </a:cubicBezTo>
                <a:cubicBezTo>
                  <a:pt x="409" y="149"/>
                  <a:pt x="410" y="144"/>
                  <a:pt x="407" y="138"/>
                </a:cubicBezTo>
                <a:cubicBezTo>
                  <a:pt x="406" y="136"/>
                  <a:pt x="406" y="136"/>
                  <a:pt x="406" y="136"/>
                </a:cubicBezTo>
                <a:cubicBezTo>
                  <a:pt x="404" y="133"/>
                  <a:pt x="404" y="129"/>
                  <a:pt x="402" y="126"/>
                </a:cubicBezTo>
                <a:cubicBezTo>
                  <a:pt x="401" y="121"/>
                  <a:pt x="400" y="120"/>
                  <a:pt x="398" y="115"/>
                </a:cubicBezTo>
                <a:cubicBezTo>
                  <a:pt x="395" y="109"/>
                  <a:pt x="395" y="109"/>
                  <a:pt x="395" y="109"/>
                </a:cubicBezTo>
                <a:cubicBezTo>
                  <a:pt x="392" y="103"/>
                  <a:pt x="385" y="104"/>
                  <a:pt x="379" y="107"/>
                </a:cubicBezTo>
                <a:cubicBezTo>
                  <a:pt x="368" y="113"/>
                  <a:pt x="368" y="113"/>
                  <a:pt x="368" y="113"/>
                </a:cubicBezTo>
                <a:cubicBezTo>
                  <a:pt x="363" y="115"/>
                  <a:pt x="359" y="119"/>
                  <a:pt x="352" y="122"/>
                </a:cubicBezTo>
                <a:cubicBezTo>
                  <a:pt x="344" y="126"/>
                  <a:pt x="344" y="126"/>
                  <a:pt x="344" y="126"/>
                </a:cubicBezTo>
                <a:cubicBezTo>
                  <a:pt x="344" y="124"/>
                  <a:pt x="346" y="119"/>
                  <a:pt x="347" y="118"/>
                </a:cubicBezTo>
                <a:cubicBezTo>
                  <a:pt x="346" y="117"/>
                  <a:pt x="346" y="117"/>
                  <a:pt x="346" y="117"/>
                </a:cubicBezTo>
                <a:cubicBezTo>
                  <a:pt x="347" y="113"/>
                  <a:pt x="347" y="113"/>
                  <a:pt x="347" y="113"/>
                </a:cubicBezTo>
                <a:cubicBezTo>
                  <a:pt x="348" y="112"/>
                  <a:pt x="348" y="112"/>
                  <a:pt x="348" y="112"/>
                </a:cubicBezTo>
                <a:cubicBezTo>
                  <a:pt x="353" y="110"/>
                  <a:pt x="353" y="110"/>
                  <a:pt x="353" y="110"/>
                </a:cubicBezTo>
                <a:cubicBezTo>
                  <a:pt x="354" y="110"/>
                  <a:pt x="354" y="110"/>
                  <a:pt x="354" y="110"/>
                </a:cubicBezTo>
                <a:cubicBezTo>
                  <a:pt x="358" y="105"/>
                  <a:pt x="358" y="105"/>
                  <a:pt x="358" y="105"/>
                </a:cubicBezTo>
                <a:cubicBezTo>
                  <a:pt x="359" y="105"/>
                  <a:pt x="359" y="105"/>
                  <a:pt x="359" y="105"/>
                </a:cubicBezTo>
                <a:cubicBezTo>
                  <a:pt x="361" y="104"/>
                  <a:pt x="361" y="104"/>
                  <a:pt x="361" y="104"/>
                </a:cubicBezTo>
                <a:cubicBezTo>
                  <a:pt x="362" y="103"/>
                  <a:pt x="364" y="99"/>
                  <a:pt x="363" y="98"/>
                </a:cubicBezTo>
                <a:cubicBezTo>
                  <a:pt x="362" y="95"/>
                  <a:pt x="360" y="94"/>
                  <a:pt x="357" y="94"/>
                </a:cubicBezTo>
                <a:cubicBezTo>
                  <a:pt x="356" y="94"/>
                  <a:pt x="356" y="94"/>
                  <a:pt x="356" y="94"/>
                </a:cubicBezTo>
                <a:cubicBezTo>
                  <a:pt x="353" y="96"/>
                  <a:pt x="353" y="96"/>
                  <a:pt x="353" y="96"/>
                </a:cubicBezTo>
                <a:cubicBezTo>
                  <a:pt x="351" y="97"/>
                  <a:pt x="352" y="93"/>
                  <a:pt x="350" y="94"/>
                </a:cubicBezTo>
                <a:cubicBezTo>
                  <a:pt x="349" y="94"/>
                  <a:pt x="349" y="94"/>
                  <a:pt x="348" y="95"/>
                </a:cubicBezTo>
                <a:cubicBezTo>
                  <a:pt x="348" y="99"/>
                  <a:pt x="348" y="99"/>
                  <a:pt x="348" y="99"/>
                </a:cubicBezTo>
                <a:cubicBezTo>
                  <a:pt x="347" y="99"/>
                  <a:pt x="347" y="100"/>
                  <a:pt x="346" y="98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45" y="95"/>
                  <a:pt x="346" y="95"/>
                  <a:pt x="345" y="92"/>
                </a:cubicBezTo>
                <a:cubicBezTo>
                  <a:pt x="340" y="82"/>
                  <a:pt x="340" y="82"/>
                  <a:pt x="340" y="82"/>
                </a:cubicBezTo>
                <a:cubicBezTo>
                  <a:pt x="340" y="82"/>
                  <a:pt x="340" y="82"/>
                  <a:pt x="340" y="82"/>
                </a:cubicBezTo>
                <a:cubicBezTo>
                  <a:pt x="337" y="79"/>
                  <a:pt x="335" y="79"/>
                  <a:pt x="332" y="79"/>
                </a:cubicBezTo>
                <a:cubicBezTo>
                  <a:pt x="329" y="81"/>
                  <a:pt x="330" y="81"/>
                  <a:pt x="328" y="82"/>
                </a:cubicBezTo>
                <a:cubicBezTo>
                  <a:pt x="329" y="85"/>
                  <a:pt x="329" y="86"/>
                  <a:pt x="330" y="88"/>
                </a:cubicBezTo>
                <a:cubicBezTo>
                  <a:pt x="332" y="93"/>
                  <a:pt x="332" y="93"/>
                  <a:pt x="332" y="93"/>
                </a:cubicBezTo>
                <a:cubicBezTo>
                  <a:pt x="333" y="95"/>
                  <a:pt x="333" y="98"/>
                  <a:pt x="333" y="100"/>
                </a:cubicBezTo>
                <a:cubicBezTo>
                  <a:pt x="333" y="101"/>
                  <a:pt x="333" y="101"/>
                  <a:pt x="333" y="101"/>
                </a:cubicBezTo>
                <a:cubicBezTo>
                  <a:pt x="334" y="103"/>
                  <a:pt x="334" y="103"/>
                  <a:pt x="334" y="103"/>
                </a:cubicBezTo>
                <a:cubicBezTo>
                  <a:pt x="335" y="104"/>
                  <a:pt x="335" y="104"/>
                  <a:pt x="335" y="104"/>
                </a:cubicBezTo>
                <a:cubicBezTo>
                  <a:pt x="335" y="105"/>
                  <a:pt x="335" y="107"/>
                  <a:pt x="334" y="107"/>
                </a:cubicBezTo>
                <a:cubicBezTo>
                  <a:pt x="328" y="110"/>
                  <a:pt x="328" y="110"/>
                  <a:pt x="328" y="110"/>
                </a:cubicBezTo>
                <a:cubicBezTo>
                  <a:pt x="328" y="110"/>
                  <a:pt x="328" y="110"/>
                  <a:pt x="328" y="110"/>
                </a:cubicBezTo>
                <a:cubicBezTo>
                  <a:pt x="327" y="111"/>
                  <a:pt x="326" y="112"/>
                  <a:pt x="326" y="113"/>
                </a:cubicBezTo>
                <a:cubicBezTo>
                  <a:pt x="327" y="115"/>
                  <a:pt x="327" y="115"/>
                  <a:pt x="327" y="115"/>
                </a:cubicBezTo>
                <a:cubicBezTo>
                  <a:pt x="328" y="117"/>
                  <a:pt x="335" y="117"/>
                  <a:pt x="336" y="118"/>
                </a:cubicBezTo>
                <a:cubicBezTo>
                  <a:pt x="337" y="122"/>
                  <a:pt x="335" y="139"/>
                  <a:pt x="333" y="140"/>
                </a:cubicBezTo>
                <a:cubicBezTo>
                  <a:pt x="332" y="140"/>
                  <a:pt x="332" y="140"/>
                  <a:pt x="331" y="139"/>
                </a:cubicBezTo>
                <a:cubicBezTo>
                  <a:pt x="331" y="139"/>
                  <a:pt x="331" y="139"/>
                  <a:pt x="331" y="139"/>
                </a:cubicBezTo>
                <a:cubicBezTo>
                  <a:pt x="331" y="137"/>
                  <a:pt x="330" y="137"/>
                  <a:pt x="329" y="138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26" y="139"/>
                  <a:pt x="326" y="148"/>
                  <a:pt x="328" y="152"/>
                </a:cubicBezTo>
                <a:cubicBezTo>
                  <a:pt x="330" y="156"/>
                  <a:pt x="329" y="160"/>
                  <a:pt x="330" y="164"/>
                </a:cubicBezTo>
                <a:cubicBezTo>
                  <a:pt x="334" y="174"/>
                  <a:pt x="334" y="174"/>
                  <a:pt x="334" y="174"/>
                </a:cubicBezTo>
                <a:cubicBezTo>
                  <a:pt x="336" y="177"/>
                  <a:pt x="336" y="177"/>
                  <a:pt x="336" y="177"/>
                </a:cubicBezTo>
                <a:cubicBezTo>
                  <a:pt x="340" y="188"/>
                  <a:pt x="340" y="188"/>
                  <a:pt x="340" y="188"/>
                </a:cubicBezTo>
                <a:cubicBezTo>
                  <a:pt x="342" y="192"/>
                  <a:pt x="346" y="193"/>
                  <a:pt x="347" y="195"/>
                </a:cubicBezTo>
                <a:cubicBezTo>
                  <a:pt x="349" y="194"/>
                  <a:pt x="349" y="194"/>
                  <a:pt x="349" y="194"/>
                </a:cubicBezTo>
                <a:cubicBezTo>
                  <a:pt x="354" y="192"/>
                  <a:pt x="353" y="186"/>
                  <a:pt x="351" y="181"/>
                </a:cubicBezTo>
                <a:cubicBezTo>
                  <a:pt x="343" y="164"/>
                  <a:pt x="343" y="164"/>
                  <a:pt x="343" y="164"/>
                </a:cubicBezTo>
                <a:cubicBezTo>
                  <a:pt x="338" y="153"/>
                  <a:pt x="338" y="153"/>
                  <a:pt x="338" y="153"/>
                </a:cubicBezTo>
                <a:cubicBezTo>
                  <a:pt x="334" y="143"/>
                  <a:pt x="334" y="143"/>
                  <a:pt x="334" y="143"/>
                </a:cubicBezTo>
                <a:cubicBezTo>
                  <a:pt x="335" y="142"/>
                  <a:pt x="335" y="142"/>
                  <a:pt x="335" y="142"/>
                </a:cubicBezTo>
                <a:cubicBezTo>
                  <a:pt x="337" y="141"/>
                  <a:pt x="337" y="140"/>
                  <a:pt x="340" y="139"/>
                </a:cubicBezTo>
                <a:close/>
                <a:moveTo>
                  <a:pt x="154" y="281"/>
                </a:moveTo>
                <a:cubicBezTo>
                  <a:pt x="155" y="281"/>
                  <a:pt x="155" y="281"/>
                  <a:pt x="155" y="281"/>
                </a:cubicBezTo>
                <a:cubicBezTo>
                  <a:pt x="165" y="282"/>
                  <a:pt x="165" y="282"/>
                  <a:pt x="165" y="282"/>
                </a:cubicBezTo>
                <a:cubicBezTo>
                  <a:pt x="166" y="282"/>
                  <a:pt x="165" y="283"/>
                  <a:pt x="167" y="281"/>
                </a:cubicBezTo>
                <a:cubicBezTo>
                  <a:pt x="167" y="280"/>
                  <a:pt x="167" y="280"/>
                  <a:pt x="167" y="280"/>
                </a:cubicBezTo>
                <a:cubicBezTo>
                  <a:pt x="167" y="278"/>
                  <a:pt x="168" y="273"/>
                  <a:pt x="165" y="271"/>
                </a:cubicBezTo>
                <a:cubicBezTo>
                  <a:pt x="162" y="269"/>
                  <a:pt x="159" y="272"/>
                  <a:pt x="157" y="272"/>
                </a:cubicBezTo>
                <a:cubicBezTo>
                  <a:pt x="156" y="274"/>
                  <a:pt x="155" y="274"/>
                  <a:pt x="154" y="276"/>
                </a:cubicBezTo>
                <a:cubicBezTo>
                  <a:pt x="154" y="276"/>
                  <a:pt x="154" y="276"/>
                  <a:pt x="154" y="276"/>
                </a:cubicBezTo>
                <a:cubicBezTo>
                  <a:pt x="153" y="277"/>
                  <a:pt x="153" y="277"/>
                  <a:pt x="153" y="277"/>
                </a:cubicBezTo>
                <a:cubicBezTo>
                  <a:pt x="153" y="279"/>
                  <a:pt x="153" y="279"/>
                  <a:pt x="153" y="279"/>
                </a:cubicBezTo>
                <a:cubicBezTo>
                  <a:pt x="154" y="281"/>
                  <a:pt x="154" y="281"/>
                  <a:pt x="154" y="281"/>
                </a:cubicBezTo>
                <a:close/>
                <a:moveTo>
                  <a:pt x="145" y="231"/>
                </a:moveTo>
                <a:cubicBezTo>
                  <a:pt x="146" y="229"/>
                  <a:pt x="146" y="229"/>
                  <a:pt x="146" y="229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4" y="235"/>
                  <a:pt x="155" y="237"/>
                  <a:pt x="157" y="239"/>
                </a:cubicBezTo>
                <a:cubicBezTo>
                  <a:pt x="160" y="243"/>
                  <a:pt x="159" y="241"/>
                  <a:pt x="158" y="245"/>
                </a:cubicBezTo>
                <a:cubicBezTo>
                  <a:pt x="156" y="244"/>
                  <a:pt x="156" y="244"/>
                  <a:pt x="156" y="244"/>
                </a:cubicBezTo>
                <a:cubicBezTo>
                  <a:pt x="154" y="242"/>
                  <a:pt x="154" y="241"/>
                  <a:pt x="152" y="240"/>
                </a:cubicBezTo>
                <a:cubicBezTo>
                  <a:pt x="152" y="240"/>
                  <a:pt x="150" y="239"/>
                  <a:pt x="149" y="239"/>
                </a:cubicBezTo>
                <a:cubicBezTo>
                  <a:pt x="146" y="240"/>
                  <a:pt x="146" y="240"/>
                  <a:pt x="146" y="240"/>
                </a:cubicBezTo>
                <a:cubicBezTo>
                  <a:pt x="145" y="241"/>
                  <a:pt x="145" y="241"/>
                  <a:pt x="145" y="241"/>
                </a:cubicBezTo>
                <a:cubicBezTo>
                  <a:pt x="145" y="242"/>
                  <a:pt x="145" y="243"/>
                  <a:pt x="145" y="245"/>
                </a:cubicBezTo>
                <a:cubicBezTo>
                  <a:pt x="151" y="249"/>
                  <a:pt x="151" y="249"/>
                  <a:pt x="151" y="249"/>
                </a:cubicBezTo>
                <a:cubicBezTo>
                  <a:pt x="151" y="249"/>
                  <a:pt x="152" y="252"/>
                  <a:pt x="153" y="254"/>
                </a:cubicBezTo>
                <a:cubicBezTo>
                  <a:pt x="154" y="254"/>
                  <a:pt x="154" y="254"/>
                  <a:pt x="154" y="254"/>
                </a:cubicBezTo>
                <a:cubicBezTo>
                  <a:pt x="155" y="255"/>
                  <a:pt x="155" y="255"/>
                  <a:pt x="155" y="255"/>
                </a:cubicBezTo>
                <a:cubicBezTo>
                  <a:pt x="157" y="256"/>
                  <a:pt x="157" y="257"/>
                  <a:pt x="158" y="258"/>
                </a:cubicBezTo>
                <a:cubicBezTo>
                  <a:pt x="160" y="258"/>
                  <a:pt x="159" y="258"/>
                  <a:pt x="161" y="257"/>
                </a:cubicBezTo>
                <a:cubicBezTo>
                  <a:pt x="162" y="256"/>
                  <a:pt x="162" y="256"/>
                  <a:pt x="162" y="256"/>
                </a:cubicBezTo>
                <a:cubicBezTo>
                  <a:pt x="165" y="250"/>
                  <a:pt x="165" y="250"/>
                  <a:pt x="165" y="250"/>
                </a:cubicBezTo>
                <a:cubicBezTo>
                  <a:pt x="169" y="253"/>
                  <a:pt x="169" y="257"/>
                  <a:pt x="170" y="260"/>
                </a:cubicBezTo>
                <a:cubicBezTo>
                  <a:pt x="174" y="264"/>
                  <a:pt x="174" y="264"/>
                  <a:pt x="174" y="264"/>
                </a:cubicBezTo>
                <a:cubicBezTo>
                  <a:pt x="174" y="264"/>
                  <a:pt x="175" y="264"/>
                  <a:pt x="175" y="264"/>
                </a:cubicBezTo>
                <a:cubicBezTo>
                  <a:pt x="176" y="262"/>
                  <a:pt x="176" y="262"/>
                  <a:pt x="176" y="262"/>
                </a:cubicBezTo>
                <a:cubicBezTo>
                  <a:pt x="178" y="260"/>
                  <a:pt x="177" y="256"/>
                  <a:pt x="178" y="252"/>
                </a:cubicBezTo>
                <a:cubicBezTo>
                  <a:pt x="181" y="253"/>
                  <a:pt x="187" y="254"/>
                  <a:pt x="189" y="252"/>
                </a:cubicBezTo>
                <a:cubicBezTo>
                  <a:pt x="196" y="244"/>
                  <a:pt x="196" y="244"/>
                  <a:pt x="196" y="244"/>
                </a:cubicBezTo>
                <a:cubicBezTo>
                  <a:pt x="197" y="241"/>
                  <a:pt x="197" y="241"/>
                  <a:pt x="197" y="241"/>
                </a:cubicBezTo>
                <a:cubicBezTo>
                  <a:pt x="200" y="237"/>
                  <a:pt x="199" y="232"/>
                  <a:pt x="197" y="228"/>
                </a:cubicBezTo>
                <a:cubicBezTo>
                  <a:pt x="193" y="228"/>
                  <a:pt x="194" y="228"/>
                  <a:pt x="190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8" y="228"/>
                  <a:pt x="186" y="227"/>
                  <a:pt x="185" y="228"/>
                </a:cubicBezTo>
                <a:cubicBezTo>
                  <a:pt x="184" y="230"/>
                  <a:pt x="188" y="233"/>
                  <a:pt x="188" y="237"/>
                </a:cubicBezTo>
                <a:cubicBezTo>
                  <a:pt x="187" y="238"/>
                  <a:pt x="187" y="238"/>
                  <a:pt x="187" y="238"/>
                </a:cubicBezTo>
                <a:cubicBezTo>
                  <a:pt x="185" y="241"/>
                  <a:pt x="185" y="241"/>
                  <a:pt x="185" y="241"/>
                </a:cubicBezTo>
                <a:cubicBezTo>
                  <a:pt x="183" y="244"/>
                  <a:pt x="183" y="244"/>
                  <a:pt x="183" y="244"/>
                </a:cubicBezTo>
                <a:cubicBezTo>
                  <a:pt x="180" y="242"/>
                  <a:pt x="178" y="244"/>
                  <a:pt x="173" y="240"/>
                </a:cubicBezTo>
                <a:cubicBezTo>
                  <a:pt x="172" y="240"/>
                  <a:pt x="172" y="240"/>
                  <a:pt x="172" y="240"/>
                </a:cubicBezTo>
                <a:cubicBezTo>
                  <a:pt x="170" y="239"/>
                  <a:pt x="172" y="230"/>
                  <a:pt x="174" y="228"/>
                </a:cubicBezTo>
                <a:cubicBezTo>
                  <a:pt x="172" y="227"/>
                  <a:pt x="173" y="227"/>
                  <a:pt x="171" y="226"/>
                </a:cubicBezTo>
                <a:cubicBezTo>
                  <a:pt x="169" y="224"/>
                  <a:pt x="163" y="226"/>
                  <a:pt x="160" y="225"/>
                </a:cubicBezTo>
                <a:cubicBezTo>
                  <a:pt x="159" y="226"/>
                  <a:pt x="159" y="226"/>
                  <a:pt x="159" y="226"/>
                </a:cubicBezTo>
                <a:cubicBezTo>
                  <a:pt x="163" y="231"/>
                  <a:pt x="163" y="231"/>
                  <a:pt x="163" y="231"/>
                </a:cubicBezTo>
                <a:cubicBezTo>
                  <a:pt x="163" y="231"/>
                  <a:pt x="163" y="231"/>
                  <a:pt x="163" y="231"/>
                </a:cubicBezTo>
                <a:cubicBezTo>
                  <a:pt x="161" y="230"/>
                  <a:pt x="161" y="230"/>
                  <a:pt x="161" y="230"/>
                </a:cubicBezTo>
                <a:cubicBezTo>
                  <a:pt x="155" y="224"/>
                  <a:pt x="155" y="224"/>
                  <a:pt x="155" y="224"/>
                </a:cubicBezTo>
                <a:cubicBezTo>
                  <a:pt x="154" y="224"/>
                  <a:pt x="154" y="224"/>
                  <a:pt x="154" y="224"/>
                </a:cubicBezTo>
                <a:cubicBezTo>
                  <a:pt x="153" y="224"/>
                  <a:pt x="152" y="224"/>
                  <a:pt x="151" y="223"/>
                </a:cubicBezTo>
                <a:cubicBezTo>
                  <a:pt x="150" y="222"/>
                  <a:pt x="151" y="219"/>
                  <a:pt x="152" y="218"/>
                </a:cubicBezTo>
                <a:cubicBezTo>
                  <a:pt x="153" y="218"/>
                  <a:pt x="152" y="214"/>
                  <a:pt x="151" y="213"/>
                </a:cubicBezTo>
                <a:cubicBezTo>
                  <a:pt x="150" y="212"/>
                  <a:pt x="149" y="212"/>
                  <a:pt x="147" y="211"/>
                </a:cubicBezTo>
                <a:cubicBezTo>
                  <a:pt x="143" y="216"/>
                  <a:pt x="143" y="216"/>
                  <a:pt x="143" y="216"/>
                </a:cubicBezTo>
                <a:cubicBezTo>
                  <a:pt x="138" y="222"/>
                  <a:pt x="138" y="222"/>
                  <a:pt x="138" y="222"/>
                </a:cubicBezTo>
                <a:cubicBezTo>
                  <a:pt x="138" y="223"/>
                  <a:pt x="139" y="224"/>
                  <a:pt x="139" y="225"/>
                </a:cubicBezTo>
                <a:cubicBezTo>
                  <a:pt x="138" y="226"/>
                  <a:pt x="138" y="226"/>
                  <a:pt x="138" y="226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33" y="235"/>
                  <a:pt x="133" y="235"/>
                  <a:pt x="133" y="235"/>
                </a:cubicBezTo>
                <a:cubicBezTo>
                  <a:pt x="131" y="236"/>
                  <a:pt x="132" y="236"/>
                  <a:pt x="131" y="238"/>
                </a:cubicBezTo>
                <a:cubicBezTo>
                  <a:pt x="137" y="242"/>
                  <a:pt x="141" y="237"/>
                  <a:pt x="145" y="231"/>
                </a:cubicBezTo>
                <a:close/>
                <a:moveTo>
                  <a:pt x="137" y="272"/>
                </a:moveTo>
                <a:cubicBezTo>
                  <a:pt x="137" y="271"/>
                  <a:pt x="137" y="270"/>
                  <a:pt x="138" y="268"/>
                </a:cubicBezTo>
                <a:cubicBezTo>
                  <a:pt x="141" y="270"/>
                  <a:pt x="141" y="270"/>
                  <a:pt x="141" y="270"/>
                </a:cubicBezTo>
                <a:cubicBezTo>
                  <a:pt x="143" y="272"/>
                  <a:pt x="140" y="278"/>
                  <a:pt x="139" y="280"/>
                </a:cubicBezTo>
                <a:cubicBezTo>
                  <a:pt x="139" y="280"/>
                  <a:pt x="139" y="280"/>
                  <a:pt x="139" y="281"/>
                </a:cubicBezTo>
                <a:cubicBezTo>
                  <a:pt x="136" y="280"/>
                  <a:pt x="136" y="280"/>
                  <a:pt x="136" y="280"/>
                </a:cubicBezTo>
                <a:cubicBezTo>
                  <a:pt x="133" y="276"/>
                  <a:pt x="133" y="276"/>
                  <a:pt x="133" y="276"/>
                </a:cubicBezTo>
                <a:cubicBezTo>
                  <a:pt x="135" y="276"/>
                  <a:pt x="134" y="277"/>
                  <a:pt x="135" y="275"/>
                </a:cubicBezTo>
                <a:cubicBezTo>
                  <a:pt x="136" y="273"/>
                  <a:pt x="136" y="273"/>
                  <a:pt x="136" y="273"/>
                </a:cubicBezTo>
                <a:cubicBezTo>
                  <a:pt x="137" y="272"/>
                  <a:pt x="137" y="272"/>
                  <a:pt x="137" y="272"/>
                </a:cubicBezTo>
                <a:close/>
                <a:moveTo>
                  <a:pt x="164" y="288"/>
                </a:moveTo>
                <a:cubicBezTo>
                  <a:pt x="161" y="284"/>
                  <a:pt x="161" y="284"/>
                  <a:pt x="161" y="284"/>
                </a:cubicBezTo>
                <a:cubicBezTo>
                  <a:pt x="158" y="284"/>
                  <a:pt x="158" y="284"/>
                  <a:pt x="158" y="284"/>
                </a:cubicBezTo>
                <a:cubicBezTo>
                  <a:pt x="156" y="287"/>
                  <a:pt x="158" y="290"/>
                  <a:pt x="156" y="293"/>
                </a:cubicBezTo>
                <a:cubicBezTo>
                  <a:pt x="145" y="286"/>
                  <a:pt x="145" y="286"/>
                  <a:pt x="145" y="286"/>
                </a:cubicBezTo>
                <a:cubicBezTo>
                  <a:pt x="147" y="283"/>
                  <a:pt x="148" y="284"/>
                  <a:pt x="150" y="281"/>
                </a:cubicBezTo>
                <a:cubicBezTo>
                  <a:pt x="150" y="281"/>
                  <a:pt x="151" y="275"/>
                  <a:pt x="152" y="274"/>
                </a:cubicBezTo>
                <a:cubicBezTo>
                  <a:pt x="152" y="272"/>
                  <a:pt x="152" y="270"/>
                  <a:pt x="151" y="268"/>
                </a:cubicBezTo>
                <a:cubicBezTo>
                  <a:pt x="150" y="267"/>
                  <a:pt x="150" y="267"/>
                  <a:pt x="150" y="267"/>
                </a:cubicBezTo>
                <a:cubicBezTo>
                  <a:pt x="149" y="265"/>
                  <a:pt x="149" y="263"/>
                  <a:pt x="148" y="261"/>
                </a:cubicBezTo>
                <a:cubicBezTo>
                  <a:pt x="146" y="259"/>
                  <a:pt x="145" y="258"/>
                  <a:pt x="143" y="256"/>
                </a:cubicBezTo>
                <a:cubicBezTo>
                  <a:pt x="142" y="255"/>
                  <a:pt x="142" y="255"/>
                  <a:pt x="142" y="255"/>
                </a:cubicBezTo>
                <a:cubicBezTo>
                  <a:pt x="139" y="253"/>
                  <a:pt x="139" y="253"/>
                  <a:pt x="139" y="253"/>
                </a:cubicBezTo>
                <a:cubicBezTo>
                  <a:pt x="132" y="249"/>
                  <a:pt x="132" y="249"/>
                  <a:pt x="132" y="249"/>
                </a:cubicBezTo>
                <a:cubicBezTo>
                  <a:pt x="127" y="245"/>
                  <a:pt x="127" y="245"/>
                  <a:pt x="127" y="245"/>
                </a:cubicBezTo>
                <a:cubicBezTo>
                  <a:pt x="126" y="245"/>
                  <a:pt x="126" y="245"/>
                  <a:pt x="126" y="245"/>
                </a:cubicBezTo>
                <a:cubicBezTo>
                  <a:pt x="123" y="244"/>
                  <a:pt x="123" y="244"/>
                  <a:pt x="120" y="246"/>
                </a:cubicBezTo>
                <a:cubicBezTo>
                  <a:pt x="119" y="246"/>
                  <a:pt x="119" y="246"/>
                  <a:pt x="119" y="246"/>
                </a:cubicBezTo>
                <a:cubicBezTo>
                  <a:pt x="116" y="251"/>
                  <a:pt x="116" y="251"/>
                  <a:pt x="116" y="251"/>
                </a:cubicBezTo>
                <a:cubicBezTo>
                  <a:pt x="116" y="252"/>
                  <a:pt x="116" y="252"/>
                  <a:pt x="116" y="252"/>
                </a:cubicBezTo>
                <a:cubicBezTo>
                  <a:pt x="115" y="254"/>
                  <a:pt x="115" y="257"/>
                  <a:pt x="113" y="259"/>
                </a:cubicBezTo>
                <a:cubicBezTo>
                  <a:pt x="109" y="266"/>
                  <a:pt x="109" y="266"/>
                  <a:pt x="109" y="266"/>
                </a:cubicBezTo>
                <a:cubicBezTo>
                  <a:pt x="106" y="271"/>
                  <a:pt x="106" y="271"/>
                  <a:pt x="106" y="271"/>
                </a:cubicBezTo>
                <a:cubicBezTo>
                  <a:pt x="106" y="271"/>
                  <a:pt x="106" y="271"/>
                  <a:pt x="106" y="271"/>
                </a:cubicBezTo>
                <a:cubicBezTo>
                  <a:pt x="106" y="273"/>
                  <a:pt x="106" y="273"/>
                  <a:pt x="106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10" y="276"/>
                  <a:pt x="111" y="275"/>
                  <a:pt x="113" y="276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7" y="271"/>
                  <a:pt x="117" y="271"/>
                  <a:pt x="117" y="271"/>
                </a:cubicBezTo>
                <a:cubicBezTo>
                  <a:pt x="118" y="270"/>
                  <a:pt x="122" y="268"/>
                  <a:pt x="123" y="267"/>
                </a:cubicBezTo>
                <a:cubicBezTo>
                  <a:pt x="127" y="260"/>
                  <a:pt x="127" y="260"/>
                  <a:pt x="127" y="260"/>
                </a:cubicBezTo>
                <a:cubicBezTo>
                  <a:pt x="130" y="263"/>
                  <a:pt x="130" y="263"/>
                  <a:pt x="130" y="263"/>
                </a:cubicBezTo>
                <a:cubicBezTo>
                  <a:pt x="130" y="264"/>
                  <a:pt x="130" y="264"/>
                  <a:pt x="130" y="264"/>
                </a:cubicBezTo>
                <a:cubicBezTo>
                  <a:pt x="129" y="265"/>
                  <a:pt x="129" y="265"/>
                  <a:pt x="129" y="265"/>
                </a:cubicBezTo>
                <a:cubicBezTo>
                  <a:pt x="126" y="272"/>
                  <a:pt x="126" y="272"/>
                  <a:pt x="126" y="272"/>
                </a:cubicBezTo>
                <a:cubicBezTo>
                  <a:pt x="125" y="273"/>
                  <a:pt x="124" y="273"/>
                  <a:pt x="123" y="273"/>
                </a:cubicBezTo>
                <a:cubicBezTo>
                  <a:pt x="122" y="273"/>
                  <a:pt x="122" y="273"/>
                  <a:pt x="122" y="273"/>
                </a:cubicBezTo>
                <a:cubicBezTo>
                  <a:pt x="121" y="272"/>
                  <a:pt x="121" y="272"/>
                  <a:pt x="121" y="272"/>
                </a:cubicBezTo>
                <a:cubicBezTo>
                  <a:pt x="119" y="272"/>
                  <a:pt x="119" y="272"/>
                  <a:pt x="117" y="274"/>
                </a:cubicBezTo>
                <a:cubicBezTo>
                  <a:pt x="116" y="276"/>
                  <a:pt x="116" y="276"/>
                  <a:pt x="116" y="276"/>
                </a:cubicBezTo>
                <a:cubicBezTo>
                  <a:pt x="119" y="277"/>
                  <a:pt x="119" y="277"/>
                  <a:pt x="119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42" y="294"/>
                  <a:pt x="142" y="294"/>
                  <a:pt x="142" y="294"/>
                </a:cubicBezTo>
                <a:cubicBezTo>
                  <a:pt x="147" y="297"/>
                  <a:pt x="147" y="297"/>
                  <a:pt x="147" y="297"/>
                </a:cubicBezTo>
                <a:cubicBezTo>
                  <a:pt x="150" y="298"/>
                  <a:pt x="150" y="298"/>
                  <a:pt x="150" y="298"/>
                </a:cubicBezTo>
                <a:cubicBezTo>
                  <a:pt x="155" y="305"/>
                  <a:pt x="155" y="305"/>
                  <a:pt x="155" y="305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8" y="307"/>
                  <a:pt x="158" y="307"/>
                  <a:pt x="158" y="307"/>
                </a:cubicBezTo>
                <a:cubicBezTo>
                  <a:pt x="159" y="307"/>
                  <a:pt x="159" y="307"/>
                  <a:pt x="159" y="307"/>
                </a:cubicBezTo>
                <a:cubicBezTo>
                  <a:pt x="161" y="308"/>
                  <a:pt x="166" y="308"/>
                  <a:pt x="168" y="305"/>
                </a:cubicBezTo>
                <a:cubicBezTo>
                  <a:pt x="169" y="303"/>
                  <a:pt x="167" y="299"/>
                  <a:pt x="166" y="296"/>
                </a:cubicBezTo>
                <a:cubicBezTo>
                  <a:pt x="165" y="293"/>
                  <a:pt x="165" y="290"/>
                  <a:pt x="164" y="288"/>
                </a:cubicBezTo>
                <a:close/>
                <a:moveTo>
                  <a:pt x="212" y="289"/>
                </a:moveTo>
                <a:cubicBezTo>
                  <a:pt x="212" y="288"/>
                  <a:pt x="212" y="288"/>
                  <a:pt x="212" y="288"/>
                </a:cubicBezTo>
                <a:cubicBezTo>
                  <a:pt x="208" y="287"/>
                  <a:pt x="208" y="287"/>
                  <a:pt x="208" y="287"/>
                </a:cubicBezTo>
                <a:cubicBezTo>
                  <a:pt x="208" y="288"/>
                  <a:pt x="208" y="288"/>
                  <a:pt x="208" y="288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03" y="293"/>
                  <a:pt x="203" y="293"/>
                  <a:pt x="203" y="293"/>
                </a:cubicBezTo>
                <a:cubicBezTo>
                  <a:pt x="203" y="294"/>
                  <a:pt x="203" y="294"/>
                  <a:pt x="203" y="294"/>
                </a:cubicBezTo>
                <a:cubicBezTo>
                  <a:pt x="203" y="296"/>
                  <a:pt x="203" y="296"/>
                  <a:pt x="202" y="298"/>
                </a:cubicBezTo>
                <a:cubicBezTo>
                  <a:pt x="200" y="298"/>
                  <a:pt x="200" y="298"/>
                  <a:pt x="198" y="297"/>
                </a:cubicBezTo>
                <a:cubicBezTo>
                  <a:pt x="194" y="294"/>
                  <a:pt x="194" y="294"/>
                  <a:pt x="194" y="294"/>
                </a:cubicBezTo>
                <a:cubicBezTo>
                  <a:pt x="195" y="293"/>
                  <a:pt x="195" y="293"/>
                  <a:pt x="197" y="294"/>
                </a:cubicBezTo>
                <a:cubicBezTo>
                  <a:pt x="197" y="294"/>
                  <a:pt x="197" y="294"/>
                  <a:pt x="197" y="294"/>
                </a:cubicBezTo>
                <a:cubicBezTo>
                  <a:pt x="198" y="295"/>
                  <a:pt x="198" y="295"/>
                  <a:pt x="198" y="295"/>
                </a:cubicBezTo>
                <a:cubicBezTo>
                  <a:pt x="200" y="295"/>
                  <a:pt x="200" y="295"/>
                  <a:pt x="200" y="295"/>
                </a:cubicBezTo>
                <a:cubicBezTo>
                  <a:pt x="202" y="292"/>
                  <a:pt x="202" y="292"/>
                  <a:pt x="202" y="292"/>
                </a:cubicBezTo>
                <a:cubicBezTo>
                  <a:pt x="201" y="290"/>
                  <a:pt x="201" y="290"/>
                  <a:pt x="201" y="290"/>
                </a:cubicBezTo>
                <a:cubicBezTo>
                  <a:pt x="202" y="290"/>
                  <a:pt x="202" y="290"/>
                  <a:pt x="202" y="290"/>
                </a:cubicBezTo>
                <a:cubicBezTo>
                  <a:pt x="202" y="289"/>
                  <a:pt x="202" y="289"/>
                  <a:pt x="202" y="289"/>
                </a:cubicBezTo>
                <a:cubicBezTo>
                  <a:pt x="203" y="288"/>
                  <a:pt x="203" y="288"/>
                  <a:pt x="203" y="288"/>
                </a:cubicBezTo>
                <a:cubicBezTo>
                  <a:pt x="202" y="281"/>
                  <a:pt x="202" y="281"/>
                  <a:pt x="202" y="281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198" y="278"/>
                  <a:pt x="198" y="279"/>
                  <a:pt x="196" y="278"/>
                </a:cubicBezTo>
                <a:cubicBezTo>
                  <a:pt x="195" y="281"/>
                  <a:pt x="195" y="281"/>
                  <a:pt x="195" y="281"/>
                </a:cubicBezTo>
                <a:cubicBezTo>
                  <a:pt x="195" y="282"/>
                  <a:pt x="194" y="286"/>
                  <a:pt x="193" y="287"/>
                </a:cubicBezTo>
                <a:cubicBezTo>
                  <a:pt x="192" y="288"/>
                  <a:pt x="192" y="288"/>
                  <a:pt x="192" y="288"/>
                </a:cubicBezTo>
                <a:cubicBezTo>
                  <a:pt x="192" y="289"/>
                  <a:pt x="192" y="289"/>
                  <a:pt x="192" y="289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292"/>
                  <a:pt x="191" y="292"/>
                  <a:pt x="191" y="292"/>
                </a:cubicBezTo>
                <a:cubicBezTo>
                  <a:pt x="190" y="293"/>
                  <a:pt x="190" y="293"/>
                  <a:pt x="189" y="293"/>
                </a:cubicBezTo>
                <a:cubicBezTo>
                  <a:pt x="181" y="288"/>
                  <a:pt x="181" y="288"/>
                  <a:pt x="181" y="288"/>
                </a:cubicBezTo>
                <a:cubicBezTo>
                  <a:pt x="179" y="287"/>
                  <a:pt x="179" y="287"/>
                  <a:pt x="179" y="287"/>
                </a:cubicBezTo>
                <a:cubicBezTo>
                  <a:pt x="181" y="284"/>
                  <a:pt x="181" y="284"/>
                  <a:pt x="181" y="284"/>
                </a:cubicBezTo>
                <a:cubicBezTo>
                  <a:pt x="182" y="283"/>
                  <a:pt x="184" y="282"/>
                  <a:pt x="185" y="282"/>
                </a:cubicBezTo>
                <a:cubicBezTo>
                  <a:pt x="190" y="274"/>
                  <a:pt x="190" y="274"/>
                  <a:pt x="190" y="274"/>
                </a:cubicBezTo>
                <a:cubicBezTo>
                  <a:pt x="192" y="273"/>
                  <a:pt x="192" y="272"/>
                  <a:pt x="194" y="273"/>
                </a:cubicBezTo>
                <a:cubicBezTo>
                  <a:pt x="206" y="279"/>
                  <a:pt x="206" y="279"/>
                  <a:pt x="206" y="279"/>
                </a:cubicBezTo>
                <a:cubicBezTo>
                  <a:pt x="207" y="279"/>
                  <a:pt x="208" y="282"/>
                  <a:pt x="210" y="283"/>
                </a:cubicBezTo>
                <a:cubicBezTo>
                  <a:pt x="213" y="285"/>
                  <a:pt x="213" y="285"/>
                  <a:pt x="213" y="285"/>
                </a:cubicBezTo>
                <a:cubicBezTo>
                  <a:pt x="214" y="285"/>
                  <a:pt x="214" y="285"/>
                  <a:pt x="214" y="285"/>
                </a:cubicBezTo>
                <a:cubicBezTo>
                  <a:pt x="217" y="285"/>
                  <a:pt x="217" y="285"/>
                  <a:pt x="217" y="285"/>
                </a:cubicBezTo>
                <a:cubicBezTo>
                  <a:pt x="218" y="284"/>
                  <a:pt x="218" y="284"/>
                  <a:pt x="218" y="284"/>
                </a:cubicBezTo>
                <a:cubicBezTo>
                  <a:pt x="220" y="280"/>
                  <a:pt x="218" y="273"/>
                  <a:pt x="214" y="270"/>
                </a:cubicBezTo>
                <a:cubicBezTo>
                  <a:pt x="209" y="267"/>
                  <a:pt x="209" y="267"/>
                  <a:pt x="209" y="267"/>
                </a:cubicBezTo>
                <a:cubicBezTo>
                  <a:pt x="207" y="266"/>
                  <a:pt x="208" y="265"/>
                  <a:pt x="205" y="263"/>
                </a:cubicBezTo>
                <a:cubicBezTo>
                  <a:pt x="201" y="261"/>
                  <a:pt x="201" y="261"/>
                  <a:pt x="201" y="261"/>
                </a:cubicBezTo>
                <a:cubicBezTo>
                  <a:pt x="201" y="260"/>
                  <a:pt x="201" y="260"/>
                  <a:pt x="201" y="260"/>
                </a:cubicBezTo>
                <a:cubicBezTo>
                  <a:pt x="198" y="260"/>
                  <a:pt x="198" y="260"/>
                  <a:pt x="198" y="260"/>
                </a:cubicBezTo>
                <a:cubicBezTo>
                  <a:pt x="197" y="259"/>
                  <a:pt x="197" y="259"/>
                  <a:pt x="197" y="259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2" y="259"/>
                  <a:pt x="192" y="259"/>
                  <a:pt x="192" y="259"/>
                </a:cubicBezTo>
                <a:cubicBezTo>
                  <a:pt x="191" y="260"/>
                  <a:pt x="191" y="260"/>
                  <a:pt x="191" y="260"/>
                </a:cubicBezTo>
                <a:cubicBezTo>
                  <a:pt x="190" y="262"/>
                  <a:pt x="187" y="263"/>
                  <a:pt x="186" y="266"/>
                </a:cubicBezTo>
                <a:cubicBezTo>
                  <a:pt x="180" y="275"/>
                  <a:pt x="180" y="275"/>
                  <a:pt x="180" y="275"/>
                </a:cubicBezTo>
                <a:cubicBezTo>
                  <a:pt x="177" y="279"/>
                  <a:pt x="177" y="279"/>
                  <a:pt x="177" y="279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75" y="286"/>
                  <a:pt x="174" y="286"/>
                  <a:pt x="174" y="287"/>
                </a:cubicBezTo>
                <a:cubicBezTo>
                  <a:pt x="173" y="289"/>
                  <a:pt x="173" y="289"/>
                  <a:pt x="173" y="289"/>
                </a:cubicBezTo>
                <a:cubicBezTo>
                  <a:pt x="174" y="290"/>
                  <a:pt x="174" y="290"/>
                  <a:pt x="174" y="290"/>
                </a:cubicBezTo>
                <a:cubicBezTo>
                  <a:pt x="175" y="291"/>
                  <a:pt x="175" y="291"/>
                  <a:pt x="175" y="291"/>
                </a:cubicBezTo>
                <a:cubicBezTo>
                  <a:pt x="176" y="291"/>
                  <a:pt x="176" y="291"/>
                  <a:pt x="176" y="291"/>
                </a:cubicBezTo>
                <a:cubicBezTo>
                  <a:pt x="178" y="295"/>
                  <a:pt x="178" y="295"/>
                  <a:pt x="178" y="295"/>
                </a:cubicBezTo>
                <a:cubicBezTo>
                  <a:pt x="179" y="296"/>
                  <a:pt x="179" y="296"/>
                  <a:pt x="179" y="296"/>
                </a:cubicBezTo>
                <a:cubicBezTo>
                  <a:pt x="189" y="305"/>
                  <a:pt x="189" y="305"/>
                  <a:pt x="189" y="305"/>
                </a:cubicBezTo>
                <a:cubicBezTo>
                  <a:pt x="194" y="308"/>
                  <a:pt x="194" y="308"/>
                  <a:pt x="194" y="308"/>
                </a:cubicBezTo>
                <a:cubicBezTo>
                  <a:pt x="197" y="310"/>
                  <a:pt x="197" y="308"/>
                  <a:pt x="200" y="310"/>
                </a:cubicBezTo>
                <a:cubicBezTo>
                  <a:pt x="202" y="310"/>
                  <a:pt x="203" y="310"/>
                  <a:pt x="204" y="309"/>
                </a:cubicBezTo>
                <a:cubicBezTo>
                  <a:pt x="207" y="305"/>
                  <a:pt x="207" y="305"/>
                  <a:pt x="207" y="305"/>
                </a:cubicBezTo>
                <a:cubicBezTo>
                  <a:pt x="207" y="304"/>
                  <a:pt x="206" y="303"/>
                  <a:pt x="207" y="302"/>
                </a:cubicBezTo>
                <a:cubicBezTo>
                  <a:pt x="209" y="299"/>
                  <a:pt x="209" y="299"/>
                  <a:pt x="209" y="299"/>
                </a:cubicBezTo>
                <a:cubicBezTo>
                  <a:pt x="211" y="295"/>
                  <a:pt x="210" y="292"/>
                  <a:pt x="211" y="291"/>
                </a:cubicBezTo>
                <a:cubicBezTo>
                  <a:pt x="211" y="291"/>
                  <a:pt x="211" y="291"/>
                  <a:pt x="211" y="291"/>
                </a:cubicBezTo>
                <a:cubicBezTo>
                  <a:pt x="212" y="290"/>
                  <a:pt x="212" y="290"/>
                  <a:pt x="212" y="289"/>
                </a:cubicBezTo>
                <a:close/>
                <a:moveTo>
                  <a:pt x="240" y="290"/>
                </a:moveTo>
                <a:cubicBezTo>
                  <a:pt x="240" y="288"/>
                  <a:pt x="242" y="280"/>
                  <a:pt x="240" y="279"/>
                </a:cubicBezTo>
                <a:cubicBezTo>
                  <a:pt x="238" y="278"/>
                  <a:pt x="231" y="283"/>
                  <a:pt x="230" y="285"/>
                </a:cubicBezTo>
                <a:cubicBezTo>
                  <a:pt x="228" y="290"/>
                  <a:pt x="228" y="290"/>
                  <a:pt x="228" y="290"/>
                </a:cubicBezTo>
                <a:cubicBezTo>
                  <a:pt x="227" y="292"/>
                  <a:pt x="225" y="292"/>
                  <a:pt x="224" y="296"/>
                </a:cubicBezTo>
                <a:cubicBezTo>
                  <a:pt x="223" y="298"/>
                  <a:pt x="222" y="300"/>
                  <a:pt x="220" y="302"/>
                </a:cubicBezTo>
                <a:cubicBezTo>
                  <a:pt x="211" y="315"/>
                  <a:pt x="211" y="315"/>
                  <a:pt x="211" y="315"/>
                </a:cubicBezTo>
                <a:cubicBezTo>
                  <a:pt x="208" y="320"/>
                  <a:pt x="208" y="320"/>
                  <a:pt x="208" y="320"/>
                </a:cubicBezTo>
                <a:cubicBezTo>
                  <a:pt x="207" y="320"/>
                  <a:pt x="207" y="320"/>
                  <a:pt x="207" y="320"/>
                </a:cubicBezTo>
                <a:cubicBezTo>
                  <a:pt x="206" y="325"/>
                  <a:pt x="206" y="325"/>
                  <a:pt x="206" y="325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08" y="326"/>
                  <a:pt x="208" y="326"/>
                  <a:pt x="208" y="326"/>
                </a:cubicBezTo>
                <a:cubicBezTo>
                  <a:pt x="210" y="328"/>
                  <a:pt x="219" y="325"/>
                  <a:pt x="220" y="324"/>
                </a:cubicBezTo>
                <a:cubicBezTo>
                  <a:pt x="220" y="323"/>
                  <a:pt x="220" y="323"/>
                  <a:pt x="220" y="323"/>
                </a:cubicBezTo>
                <a:cubicBezTo>
                  <a:pt x="221" y="322"/>
                  <a:pt x="219" y="322"/>
                  <a:pt x="220" y="320"/>
                </a:cubicBezTo>
                <a:cubicBezTo>
                  <a:pt x="221" y="319"/>
                  <a:pt x="221" y="319"/>
                  <a:pt x="221" y="319"/>
                </a:cubicBezTo>
                <a:cubicBezTo>
                  <a:pt x="223" y="317"/>
                  <a:pt x="226" y="311"/>
                  <a:pt x="227" y="310"/>
                </a:cubicBezTo>
                <a:cubicBezTo>
                  <a:pt x="232" y="303"/>
                  <a:pt x="232" y="303"/>
                  <a:pt x="232" y="303"/>
                </a:cubicBezTo>
                <a:cubicBezTo>
                  <a:pt x="233" y="303"/>
                  <a:pt x="233" y="303"/>
                  <a:pt x="233" y="303"/>
                </a:cubicBezTo>
                <a:cubicBezTo>
                  <a:pt x="233" y="300"/>
                  <a:pt x="233" y="300"/>
                  <a:pt x="233" y="300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39" y="291"/>
                  <a:pt x="239" y="291"/>
                  <a:pt x="239" y="291"/>
                </a:cubicBezTo>
                <a:cubicBezTo>
                  <a:pt x="240" y="290"/>
                  <a:pt x="240" y="290"/>
                  <a:pt x="240" y="290"/>
                </a:cubicBezTo>
                <a:close/>
                <a:moveTo>
                  <a:pt x="502" y="12"/>
                </a:moveTo>
                <a:cubicBezTo>
                  <a:pt x="772" y="12"/>
                  <a:pt x="990" y="230"/>
                  <a:pt x="990" y="500"/>
                </a:cubicBezTo>
                <a:cubicBezTo>
                  <a:pt x="990" y="770"/>
                  <a:pt x="772" y="989"/>
                  <a:pt x="502" y="989"/>
                </a:cubicBezTo>
                <a:cubicBezTo>
                  <a:pt x="232" y="989"/>
                  <a:pt x="13" y="770"/>
                  <a:pt x="13" y="500"/>
                </a:cubicBezTo>
                <a:cubicBezTo>
                  <a:pt x="13" y="230"/>
                  <a:pt x="232" y="12"/>
                  <a:pt x="502" y="12"/>
                </a:cubicBezTo>
                <a:close/>
                <a:moveTo>
                  <a:pt x="502" y="22"/>
                </a:moveTo>
                <a:cubicBezTo>
                  <a:pt x="766" y="22"/>
                  <a:pt x="980" y="236"/>
                  <a:pt x="980" y="500"/>
                </a:cubicBezTo>
                <a:cubicBezTo>
                  <a:pt x="980" y="764"/>
                  <a:pt x="766" y="978"/>
                  <a:pt x="502" y="978"/>
                </a:cubicBezTo>
                <a:cubicBezTo>
                  <a:pt x="238" y="978"/>
                  <a:pt x="24" y="764"/>
                  <a:pt x="24" y="500"/>
                </a:cubicBezTo>
                <a:cubicBezTo>
                  <a:pt x="24" y="236"/>
                  <a:pt x="238" y="22"/>
                  <a:pt x="502" y="22"/>
                </a:cubicBezTo>
                <a:close/>
                <a:moveTo>
                  <a:pt x="502" y="182"/>
                </a:moveTo>
                <a:cubicBezTo>
                  <a:pt x="677" y="182"/>
                  <a:pt x="820" y="325"/>
                  <a:pt x="820" y="500"/>
                </a:cubicBezTo>
                <a:cubicBezTo>
                  <a:pt x="820" y="676"/>
                  <a:pt x="677" y="818"/>
                  <a:pt x="502" y="818"/>
                </a:cubicBezTo>
                <a:cubicBezTo>
                  <a:pt x="326" y="818"/>
                  <a:pt x="184" y="676"/>
                  <a:pt x="184" y="500"/>
                </a:cubicBezTo>
                <a:cubicBezTo>
                  <a:pt x="184" y="325"/>
                  <a:pt x="326" y="182"/>
                  <a:pt x="502" y="182"/>
                </a:cubicBezTo>
                <a:close/>
              </a:path>
            </a:pathLst>
          </a:custGeom>
          <a:solidFill>
            <a:srgbClr val="066A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pc="200" dirty="0">
                <a:sym typeface="+mn-ea"/>
              </a:rPr>
              <a:t>按键控制</a:t>
            </a:r>
            <a:r>
              <a:rPr altLang="zh-CN" spc="200" dirty="0">
                <a:sym typeface="+mn-ea"/>
              </a:rPr>
              <a:t>LED</a:t>
            </a:r>
            <a:r>
              <a:rPr lang="zh-CN" altLang="en-US" spc="200" dirty="0">
                <a:sym typeface="+mn-ea"/>
              </a:rPr>
              <a:t>实验</a:t>
            </a:r>
            <a:endParaRPr lang="zh-CN" altLang="en-US" spc="200" dirty="0">
              <a:sym typeface="+mn-ea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142365"/>
            <a:ext cx="11261725" cy="314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 sz="2500"/>
          </a:p>
          <a:p>
            <a:pPr marL="457200" lvl="1" indent="457200"/>
            <a:r>
              <a:rPr lang="en-US" altLang="zh-CN" sz="2500">
                <a:sym typeface="+mn-ea"/>
              </a:rPr>
              <a:t>1.</a:t>
            </a:r>
            <a:r>
              <a:rPr lang="zh-CN" altLang="en-US" sz="2500">
                <a:sym typeface="+mn-ea"/>
              </a:rPr>
              <a:t>实验目的：用按键开关来控制</a:t>
            </a:r>
            <a:r>
              <a:rPr lang="en-US" altLang="zh-CN" sz="2500">
                <a:sym typeface="+mn-ea"/>
              </a:rPr>
              <a:t>led</a:t>
            </a:r>
            <a:r>
              <a:rPr lang="zh-CN" altLang="en-US" sz="2500">
                <a:sym typeface="+mn-ea"/>
              </a:rPr>
              <a:t>灯的亮灭。</a:t>
            </a:r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r>
              <a:rPr lang="en-US" altLang="zh-CN" sz="2500">
                <a:sym typeface="+mn-ea"/>
              </a:rPr>
              <a:t>2.</a:t>
            </a:r>
            <a:r>
              <a:rPr lang="zh-CN" altLang="en-US" sz="2500">
                <a:sym typeface="+mn-ea"/>
              </a:rPr>
              <a:t>实验器件：</a:t>
            </a:r>
            <a:endParaRPr lang="zh-CN" altLang="en-US" sz="2500">
              <a:sym typeface="+mn-ea"/>
            </a:endParaRPr>
          </a:p>
          <a:p>
            <a:pPr marL="914400" lvl="2" indent="457200"/>
            <a:r>
              <a:rPr lang="zh-CN" altLang="en-US" sz="2500">
                <a:sym typeface="+mn-ea"/>
              </a:rPr>
              <a:t>按键开关*1 </a:t>
            </a:r>
            <a:endParaRPr lang="zh-CN" altLang="en-US" sz="2500">
              <a:sym typeface="+mn-ea"/>
            </a:endParaRPr>
          </a:p>
          <a:p>
            <a:pPr marL="914400" lvl="2" indent="457200"/>
            <a:r>
              <a:rPr lang="zh-CN" altLang="en-US" sz="2500">
                <a:sym typeface="+mn-ea"/>
              </a:rPr>
              <a:t>红色M5 直插LED*1 </a:t>
            </a:r>
            <a:endParaRPr lang="zh-CN" altLang="en-US" sz="2500">
              <a:sym typeface="+mn-ea"/>
            </a:endParaRPr>
          </a:p>
          <a:p>
            <a:pPr marL="914400" lvl="2" indent="457200"/>
            <a:r>
              <a:rPr lang="zh-CN" altLang="en-US" sz="2500">
                <a:sym typeface="+mn-ea"/>
              </a:rPr>
              <a:t>220Ω电阻*1</a:t>
            </a:r>
            <a:endParaRPr lang="zh-CN" altLang="en-US" sz="2500">
              <a:sym typeface="+mn-ea"/>
            </a:endParaRPr>
          </a:p>
          <a:p>
            <a:pPr marL="914400" lvl="2" indent="457200"/>
            <a:r>
              <a:rPr lang="zh-CN" altLang="en-US" sz="2500">
                <a:sym typeface="+mn-ea"/>
              </a:rPr>
              <a:t>10KΩ电阻*1 </a:t>
            </a:r>
            <a:endParaRPr lang="zh-CN" altLang="en-US" sz="2500">
              <a:sym typeface="+mn-ea"/>
            </a:endParaRPr>
          </a:p>
          <a:p>
            <a:pPr marL="914400" lvl="2" indent="457200"/>
            <a:r>
              <a:rPr lang="zh-CN" altLang="en-US" sz="2500">
                <a:sym typeface="+mn-ea"/>
              </a:rPr>
              <a:t>面包板*1</a:t>
            </a:r>
            <a:endParaRPr lang="zh-CN" altLang="en-US" sz="2500">
              <a:sym typeface="+mn-ea"/>
            </a:endParaRPr>
          </a:p>
          <a:p>
            <a:pPr marL="914400" lvl="2" indent="457200"/>
            <a:r>
              <a:rPr lang="zh-CN" altLang="en-US" sz="2500">
                <a:sym typeface="+mn-ea"/>
              </a:rPr>
              <a:t>面包板跳线*1 扎</a:t>
            </a:r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indent="457200"/>
            <a:endParaRPr lang="zh-CN" altLang="en-US"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/>
          <p:cNvSpPr/>
          <p:nvPr/>
        </p:nvSpPr>
        <p:spPr>
          <a:xfrm>
            <a:off x="533400" y="990600"/>
            <a:ext cx="10827385" cy="5257800"/>
          </a:xfrm>
          <a:prstGeom prst="rect">
            <a:avLst/>
          </a:prstGeom>
          <a:noFill/>
          <a:ln w="12699">
            <a:noFill/>
          </a:ln>
        </p:spPr>
        <p:txBody>
          <a:bodyPr/>
          <a:lstStyle/>
          <a:p>
            <a:pPr marL="342900" indent="-342900">
              <a:lnSpc>
                <a:spcPct val="2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q"/>
            </a:pPr>
            <a:r>
              <a:rPr lang="zh-CN" altLang="en-US" sz="2500" b="1" spc="200" dirty="0">
                <a:latin typeface="+mj-ea"/>
                <a:ea typeface="+mj-ea"/>
                <a:sym typeface="+mn-ea"/>
              </a:rPr>
              <a:t>认识</a:t>
            </a:r>
            <a:r>
              <a:rPr lang="en-US" altLang="zh-CN" sz="2500" b="1" spc="200" dirty="0">
                <a:latin typeface="+mj-ea"/>
                <a:ea typeface="+mj-ea"/>
                <a:sym typeface="+mn-ea"/>
              </a:rPr>
              <a:t>Arduino</a:t>
            </a:r>
            <a:endParaRPr lang="en-US" altLang="zh-CN" sz="2500" b="1" spc="200" dirty="0">
              <a:latin typeface="+mj-ea"/>
              <a:ea typeface="+mj-ea"/>
            </a:endParaRPr>
          </a:p>
          <a:p>
            <a:pPr marL="342900" indent="-342900">
              <a:lnSpc>
                <a:spcPct val="2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q"/>
            </a:pPr>
            <a:r>
              <a:rPr lang="zh-CN" altLang="en-US" sz="2500" b="1" spc="200" dirty="0">
                <a:latin typeface="+mj-ea"/>
                <a:ea typeface="+mj-ea"/>
                <a:sym typeface="+mn-ea"/>
              </a:rPr>
              <a:t>软、硬件、驱动介绍</a:t>
            </a:r>
            <a:endParaRPr lang="zh-CN" altLang="en-US" sz="2500" b="1" spc="200" dirty="0">
              <a:latin typeface="+mj-ea"/>
              <a:ea typeface="+mj-ea"/>
            </a:endParaRPr>
          </a:p>
          <a:p>
            <a:pPr marL="342900" indent="-342900">
              <a:lnSpc>
                <a:spcPct val="2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q"/>
            </a:pPr>
            <a:r>
              <a:rPr lang="zh-CN" sz="2500" b="1" spc="200" dirty="0">
                <a:latin typeface="+mj-ea"/>
                <a:ea typeface="+mj-ea"/>
                <a:sym typeface="+mn-ea"/>
              </a:rPr>
              <a:t>传感器介绍</a:t>
            </a:r>
            <a:endParaRPr lang="zh-CN" sz="2500" b="1" spc="200" dirty="0">
              <a:latin typeface="+mj-ea"/>
              <a:ea typeface="+mj-ea"/>
            </a:endParaRPr>
          </a:p>
          <a:p>
            <a:pPr marL="342900" indent="-342900">
              <a:lnSpc>
                <a:spcPct val="2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q"/>
            </a:pPr>
            <a:r>
              <a:rPr lang="en-US" altLang="zh-CN" sz="2500" b="1" spc="200" dirty="0">
                <a:latin typeface="+mj-ea"/>
                <a:ea typeface="+mj-ea"/>
                <a:sym typeface="+mn-ea"/>
              </a:rPr>
              <a:t>Demo</a:t>
            </a:r>
            <a:r>
              <a:rPr lang="zh-CN" altLang="en-US" sz="2500" b="1" spc="200" dirty="0">
                <a:latin typeface="+mj-ea"/>
                <a:ea typeface="+mj-ea"/>
                <a:sym typeface="+mn-ea"/>
              </a:rPr>
              <a:t>展示</a:t>
            </a:r>
            <a:endParaRPr lang="zh-CN" altLang="en-US" sz="2500" b="1" spc="200" dirty="0">
              <a:latin typeface="+mj-ea"/>
              <a:ea typeface="+mj-ea"/>
            </a:endParaRPr>
          </a:p>
          <a:p>
            <a:pPr marL="342900" indent="-342900">
              <a:lnSpc>
                <a:spcPct val="2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q"/>
            </a:pPr>
            <a:endParaRPr lang="zh-CN" altLang="en-US" sz="2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650" y="228600"/>
            <a:ext cx="1607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提纲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pc="200" dirty="0">
                <a:sym typeface="+mn-ea"/>
              </a:rPr>
              <a:t>按键控制</a:t>
            </a:r>
            <a:r>
              <a:rPr altLang="zh-CN" spc="200" dirty="0">
                <a:sym typeface="+mn-ea"/>
              </a:rPr>
              <a:t>LED</a:t>
            </a:r>
            <a:r>
              <a:rPr lang="zh-CN" altLang="en-US" spc="200" dirty="0">
                <a:sym typeface="+mn-ea"/>
              </a:rPr>
              <a:t>实验</a:t>
            </a:r>
            <a:endParaRPr lang="zh-CN" altLang="en-US" spc="200" dirty="0">
              <a:sym typeface="+mn-ea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382270" y="579120"/>
            <a:ext cx="2943860" cy="1551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 sz="2500"/>
          </a:p>
          <a:p>
            <a:pPr indent="457200"/>
            <a:endParaRPr lang="zh-CN" altLang="en-US" sz="2500"/>
          </a:p>
          <a:p>
            <a:pPr marL="457200" lvl="1" indent="457200"/>
            <a:r>
              <a:rPr lang="zh-CN" altLang="en-US" sz="2200">
                <a:sym typeface="+mn-ea"/>
              </a:rPr>
              <a:t>实验原理：</a:t>
            </a:r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indent="457200"/>
            <a:endParaRPr lang="zh-CN" altLang="en-US" sz="2200"/>
          </a:p>
        </p:txBody>
      </p:sp>
      <p:pic>
        <p:nvPicPr>
          <p:cNvPr id="7" name="图片 -21474826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28" y="1947545"/>
            <a:ext cx="4807585" cy="4122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-21474826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683" y="1497330"/>
            <a:ext cx="3938905" cy="4451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pc="200" dirty="0">
                <a:sym typeface="+mn-ea"/>
              </a:rPr>
              <a:t>按键控制</a:t>
            </a:r>
            <a:r>
              <a:rPr altLang="zh-CN" spc="200" dirty="0">
                <a:sym typeface="+mn-ea"/>
              </a:rPr>
              <a:t>LED</a:t>
            </a:r>
            <a:r>
              <a:rPr lang="zh-CN" altLang="en-US" spc="200" dirty="0">
                <a:sym typeface="+mn-ea"/>
              </a:rPr>
              <a:t>实验</a:t>
            </a:r>
            <a:endParaRPr lang="zh-CN" altLang="en-US" spc="200" dirty="0">
              <a:sym typeface="+mn-ea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sp>
        <p:nvSpPr>
          <p:cNvPr id="3" name="灯片编号占位符 1"/>
          <p:cNvSpPr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-382270" y="579120"/>
            <a:ext cx="2943860" cy="1551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 sz="2500"/>
          </a:p>
          <a:p>
            <a:pPr indent="457200"/>
            <a:endParaRPr lang="zh-CN" altLang="en-US" sz="2500"/>
          </a:p>
          <a:p>
            <a:pPr marL="457200" lvl="1" indent="457200"/>
            <a:r>
              <a:rPr lang="zh-CN" altLang="en-US" sz="2200">
                <a:sym typeface="+mn-ea"/>
              </a:rPr>
              <a:t>实验代码：</a:t>
            </a:r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indent="457200"/>
            <a:endParaRPr lang="zh-CN" altLang="en-US" sz="2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5" y="1952625"/>
            <a:ext cx="6626225" cy="44773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pc="200" dirty="0">
                <a:sym typeface="+mn-ea"/>
              </a:rPr>
              <a:t>按键控制</a:t>
            </a:r>
            <a:r>
              <a:rPr altLang="zh-CN" spc="200" dirty="0">
                <a:sym typeface="+mn-ea"/>
              </a:rPr>
              <a:t>LED</a:t>
            </a:r>
            <a:r>
              <a:rPr lang="zh-CN" altLang="en-US" spc="200" dirty="0">
                <a:sym typeface="+mn-ea"/>
              </a:rPr>
              <a:t>实验</a:t>
            </a:r>
            <a:endParaRPr lang="zh-CN" altLang="en-US" spc="200" dirty="0">
              <a:sym typeface="+mn-ea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5" y="1952625"/>
            <a:ext cx="6626225" cy="4477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pc="200" dirty="0">
                <a:sym typeface="+mn-ea"/>
              </a:rPr>
              <a:t>按键控制</a:t>
            </a:r>
            <a:r>
              <a:rPr altLang="zh-CN" spc="200" dirty="0">
                <a:sym typeface="+mn-ea"/>
              </a:rPr>
              <a:t>LED</a:t>
            </a:r>
            <a:r>
              <a:rPr lang="zh-CN" altLang="en-US" spc="200" dirty="0">
                <a:sym typeface="+mn-ea"/>
              </a:rPr>
              <a:t>实验</a:t>
            </a:r>
            <a:endParaRPr lang="zh-CN" altLang="en-US" spc="200" dirty="0">
              <a:sym typeface="+mn-ea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382270" y="579120"/>
            <a:ext cx="2943860" cy="1551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 sz="2500"/>
          </a:p>
          <a:p>
            <a:pPr indent="457200"/>
            <a:endParaRPr lang="zh-CN" altLang="en-US" sz="2500"/>
          </a:p>
          <a:p>
            <a:pPr marL="457200" lvl="1" indent="457200"/>
            <a:r>
              <a:rPr lang="zh-CN" altLang="en-US" sz="2200">
                <a:sym typeface="+mn-ea"/>
              </a:rPr>
              <a:t>实验</a:t>
            </a:r>
            <a:r>
              <a:rPr lang="zh-CN" altLang="en-US" sz="2200">
                <a:sym typeface="+mn-ea"/>
              </a:rPr>
              <a:t>结果：</a:t>
            </a:r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marL="457200" lvl="1" indent="457200"/>
            <a:endParaRPr lang="zh-CN" altLang="en-US" sz="2200">
              <a:sym typeface="+mn-ea"/>
            </a:endParaRPr>
          </a:p>
          <a:p>
            <a:pPr indent="457200"/>
            <a:endParaRPr lang="zh-CN" altLang="en-US" sz="2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2264410"/>
            <a:ext cx="4815205" cy="3611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0" y="2264410"/>
            <a:ext cx="4829810" cy="3622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pc="200" dirty="0">
                <a:sym typeface="+mn-ea"/>
              </a:rPr>
              <a:t>基础验证试验：室内温湿度在线</a:t>
            </a:r>
            <a:r>
              <a:rPr lang="zh-CN" altLang="en-US" spc="200" dirty="0">
                <a:sym typeface="+mn-ea"/>
              </a:rPr>
              <a:t>监测系统</a:t>
            </a:r>
            <a:endParaRPr lang="zh-CN" altLang="en-US" spc="200" dirty="0">
              <a:sym typeface="+mn-ea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rcRect t="95810"/>
          <a:stretch>
            <a:fillRect/>
          </a:stretch>
        </p:blipFill>
        <p:spPr>
          <a:xfrm>
            <a:off x="-512553" y="1080156"/>
            <a:ext cx="13101113" cy="4172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382270" y="579120"/>
            <a:ext cx="11920855" cy="1551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 sz="2500"/>
          </a:p>
          <a:p>
            <a:pPr indent="457200"/>
            <a:endParaRPr lang="zh-CN" altLang="en-US" sz="2500"/>
          </a:p>
          <a:p>
            <a:pPr marL="457200" lvl="1" indent="457200"/>
            <a:r>
              <a:rPr lang="zh-CN" altLang="en-US" sz="2500">
                <a:sym typeface="+mn-ea"/>
              </a:rPr>
              <a:t>实验目标</a:t>
            </a:r>
            <a:endParaRPr lang="zh-CN" altLang="en-US" sz="2500">
              <a:sym typeface="+mn-ea"/>
            </a:endParaRPr>
          </a:p>
          <a:p>
            <a:pPr marL="914400" lvl="2" indent="457200"/>
            <a:r>
              <a:rPr lang="zh-CN" altLang="en-US" sz="2500">
                <a:sym typeface="+mn-ea"/>
              </a:rPr>
              <a:t>通过</a:t>
            </a:r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平台，实现</a:t>
            </a:r>
            <a:r>
              <a:rPr lang="en-US" altLang="zh-CN" sz="2500">
                <a:sym typeface="+mn-ea"/>
              </a:rPr>
              <a:t>Web</a:t>
            </a:r>
            <a:r>
              <a:rPr lang="zh-CN" altLang="en-US" sz="2500">
                <a:sym typeface="+mn-ea"/>
              </a:rPr>
              <a:t>端实时显示温湿度，并且结合</a:t>
            </a:r>
            <a:r>
              <a:rPr lang="en-US" altLang="zh-CN" sz="2500">
                <a:sym typeface="+mn-ea"/>
              </a:rPr>
              <a:t>Arduino Mega</a:t>
            </a:r>
            <a:r>
              <a:rPr lang="zh-CN" altLang="en-US" sz="2500"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2500">
                <a:sym typeface="+mn-ea"/>
              </a:rPr>
              <a:t>LED</a:t>
            </a:r>
            <a:r>
              <a:rPr lang="zh-CN" altLang="en-US" sz="2500">
                <a:sym typeface="+mn-ea"/>
              </a:rPr>
              <a:t>显示温度或湿度有没有超过</a:t>
            </a:r>
            <a:r>
              <a:rPr lang="zh-CN" altLang="en-US" sz="2500">
                <a:sym typeface="+mn-ea"/>
              </a:rPr>
              <a:t>阈值。</a:t>
            </a:r>
            <a:endParaRPr lang="zh-CN" altLang="en-US" sz="2500">
              <a:sym typeface="+mn-ea"/>
            </a:endParaRPr>
          </a:p>
          <a:p>
            <a:pPr marL="457200" lvl="1" indent="457200"/>
            <a:endParaRPr lang="zh-CN" altLang="en-US" sz="2500">
              <a:sym typeface="+mn-ea"/>
            </a:endParaRPr>
          </a:p>
          <a:p>
            <a:pPr indent="457200"/>
            <a:endParaRPr lang="zh-CN" altLang="en-US" sz="25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685415"/>
            <a:ext cx="4902200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 spc="200" dirty="0">
                <a:sym typeface="+mn-ea"/>
              </a:rPr>
              <a:t>基础验证试验：室内温湿度在线</a:t>
            </a:r>
            <a:r>
              <a:rPr lang="zh-CN" altLang="en-US" spc="200" dirty="0">
                <a:sym typeface="+mn-ea"/>
              </a:rPr>
              <a:t>监测系统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000" y="914400"/>
            <a:ext cx="10770870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500"/>
          </a:p>
          <a:p>
            <a:r>
              <a:rPr lang="zh-CN" altLang="en-US" sz="2500"/>
              <a:t>实验内容：</a:t>
            </a:r>
            <a:endParaRPr lang="zh-CN" altLang="en-US" sz="2500"/>
          </a:p>
          <a:p>
            <a:pPr indent="457200"/>
            <a:r>
              <a:rPr lang="zh-CN" altLang="en-US" sz="2500"/>
              <a:t> ESP8266获取DHT11温湿度数据发送到路由器局域网内，局域网内的手机电脑，访问esp的ip地址，获取实时的温湿度数据</a:t>
            </a:r>
            <a:r>
              <a:rPr lang="en-US" altLang="zh-CN" sz="2500"/>
              <a:t>.Arduino Mega</a:t>
            </a:r>
            <a:r>
              <a:rPr lang="zh-CN" altLang="en-US" sz="2500"/>
              <a:t>通过串口信息获得温湿度数据，从而控制</a:t>
            </a:r>
            <a:r>
              <a:rPr lang="en-US" altLang="zh-CN" sz="2500"/>
              <a:t>LED</a:t>
            </a:r>
            <a:r>
              <a:rPr lang="zh-CN" altLang="en-US" sz="2500"/>
              <a:t>亮</a:t>
            </a:r>
            <a:r>
              <a:rPr lang="zh-CN" altLang="en-US" sz="2500"/>
              <a:t>灭。</a:t>
            </a:r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r>
              <a:rPr lang="zh-CN" altLang="en-US" sz="2500"/>
              <a:t>所需元件：</a:t>
            </a:r>
            <a:endParaRPr lang="zh-CN" altLang="en-US" sz="2500"/>
          </a:p>
          <a:p>
            <a:pPr indent="457200"/>
            <a:r>
              <a:rPr lang="en-US" altLang="zh-CN" sz="2500"/>
              <a:t>1.DHT11</a:t>
            </a:r>
            <a:r>
              <a:rPr lang="en-US" altLang="zh-CN" sz="2500">
                <a:sym typeface="+mn-ea"/>
              </a:rPr>
              <a:t>                                  2.ESP8266</a:t>
            </a:r>
            <a:endParaRPr lang="en-US" altLang="zh-CN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4272915"/>
            <a:ext cx="2560955" cy="17697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35" y="4272915"/>
            <a:ext cx="3122295" cy="16249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实验内容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1000" y="914400"/>
            <a:ext cx="10770870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zh-CN" altLang="en-US" sz="2500">
              <a:sym typeface="+mn-ea"/>
            </a:endParaRPr>
          </a:p>
          <a:p>
            <a:pPr indent="457200"/>
            <a:r>
              <a:rPr lang="zh-CN" altLang="en-US" sz="2500">
                <a:sym typeface="+mn-ea"/>
              </a:rPr>
              <a:t>通信模块：</a:t>
            </a:r>
            <a:r>
              <a:rPr lang="en-US" altLang="zh-CN" sz="2500">
                <a:sym typeface="+mn-ea"/>
              </a:rPr>
              <a:t>ESP8266(WiFi)</a:t>
            </a:r>
            <a:endParaRPr lang="en-US" altLang="zh-CN" sz="2500"/>
          </a:p>
          <a:p>
            <a:pPr indent="457200"/>
            <a:endParaRPr lang="en-US" altLang="zh-CN" sz="2500"/>
          </a:p>
          <a:p>
            <a:pPr indent="457200"/>
            <a:r>
              <a:rPr lang="zh-CN" altLang="en-US" sz="2500">
                <a:sym typeface="+mn-ea"/>
              </a:rPr>
              <a:t>在</a:t>
            </a:r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中配置</a:t>
            </a:r>
            <a:r>
              <a:rPr lang="en-US" altLang="zh-CN" sz="2500">
                <a:sym typeface="+mn-ea"/>
              </a:rPr>
              <a:t>ESP8266</a:t>
            </a:r>
            <a:r>
              <a:rPr lang="zh-CN" altLang="en-US" sz="2500">
                <a:sym typeface="+mn-ea"/>
              </a:rPr>
              <a:t>的开发环境</a:t>
            </a:r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r>
              <a:rPr lang="en-US" altLang="zh-CN" sz="2500">
                <a:sym typeface="+mn-ea"/>
              </a:rPr>
              <a:t>1.</a:t>
            </a:r>
            <a:r>
              <a:rPr lang="zh-CN" altLang="en-US" sz="2500">
                <a:sym typeface="+mn-ea"/>
              </a:rPr>
              <a:t>在首选项的</a:t>
            </a:r>
            <a:r>
              <a:rPr lang="en-US" altLang="zh-CN" sz="2500">
                <a:sym typeface="+mn-ea"/>
              </a:rPr>
              <a:t>“</a:t>
            </a:r>
            <a:r>
              <a:rPr lang="zh-CN" altLang="en-US" sz="2500">
                <a:sym typeface="+mn-ea"/>
              </a:rPr>
              <a:t>其他开发板管理器地址</a:t>
            </a:r>
            <a:r>
              <a:rPr lang="en-US" altLang="zh-CN" sz="2500">
                <a:sym typeface="+mn-ea"/>
              </a:rPr>
              <a:t>”</a:t>
            </a:r>
            <a:r>
              <a:rPr lang="zh-CN" altLang="en-US" sz="2500">
                <a:sym typeface="+mn-ea"/>
              </a:rPr>
              <a:t>中输入</a:t>
            </a:r>
            <a:endParaRPr lang="zh-CN" altLang="en-US" sz="2500"/>
          </a:p>
          <a:p>
            <a:pPr indent="457200"/>
            <a:r>
              <a:rPr lang="en-US" altLang="zh-CN" sz="2500">
                <a:sym typeface="+mn-ea"/>
              </a:rPr>
              <a:t>	</a:t>
            </a:r>
            <a:r>
              <a:rPr lang="zh-CN" altLang="en-US" sz="2500">
                <a:solidFill>
                  <a:srgbClr val="00B0F0"/>
                </a:solidFill>
                <a:sym typeface="+mn-ea"/>
              </a:rPr>
              <a:t>http://arduino.esp8266.com/stable/package_esp8266com_index.json</a:t>
            </a:r>
            <a:endParaRPr lang="zh-CN" altLang="en-US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</p:txBody>
      </p:sp>
      <p:pic>
        <p:nvPicPr>
          <p:cNvPr id="6" name="图片 5"/>
          <p:cNvPicPr/>
          <p:nvPr/>
        </p:nvPicPr>
        <p:blipFill>
          <a:blip r:embed="rId1"/>
        </p:blipFill>
        <p:spPr>
          <a:xfrm>
            <a:off x="1926590" y="3653155"/>
            <a:ext cx="6446520" cy="29406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实验内容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1000" y="914400"/>
            <a:ext cx="107708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en-US" altLang="zh-CN" sz="2500"/>
          </a:p>
          <a:p>
            <a:pPr indent="457200"/>
            <a:r>
              <a:rPr lang="en-US" altLang="zh-CN" sz="2500"/>
              <a:t>2.</a:t>
            </a:r>
            <a:r>
              <a:rPr lang="zh-CN" altLang="en-US" sz="2500"/>
              <a:t>在右侧第二栏的</a:t>
            </a:r>
            <a:r>
              <a:rPr lang="en-US" altLang="zh-CN" sz="2500"/>
              <a:t>“</a:t>
            </a:r>
            <a:r>
              <a:rPr lang="zh-CN" altLang="en-US" sz="2500"/>
              <a:t>开发板管理器</a:t>
            </a:r>
            <a:r>
              <a:rPr lang="en-US" altLang="zh-CN" sz="2500"/>
              <a:t>”</a:t>
            </a:r>
            <a:r>
              <a:rPr lang="zh-CN" altLang="en-US" sz="2500"/>
              <a:t>中安装</a:t>
            </a:r>
            <a:r>
              <a:rPr lang="en-US" altLang="zh-CN" sz="2500"/>
              <a:t>esp8266</a:t>
            </a:r>
            <a:r>
              <a:rPr lang="zh-CN" altLang="en-US" sz="2500"/>
              <a:t>的包</a:t>
            </a:r>
            <a:endParaRPr lang="en-US" altLang="zh-CN" sz="2500"/>
          </a:p>
          <a:p>
            <a:pPr indent="457200"/>
            <a:endParaRPr lang="en-US" altLang="zh-CN" sz="2500"/>
          </a:p>
        </p:txBody>
      </p:sp>
      <p:pic>
        <p:nvPicPr>
          <p:cNvPr id="4" name="图片 3"/>
          <p:cNvPicPr/>
          <p:nvPr/>
        </p:nvPicPr>
        <p:blipFill>
          <a:blip r:embed="rId1"/>
        </p:blipFill>
        <p:spPr>
          <a:xfrm>
            <a:off x="1156970" y="1943735"/>
            <a:ext cx="7971155" cy="39782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实验内容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7200" y="914400"/>
            <a:ext cx="1077087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en-US" altLang="zh-CN" sz="2500">
              <a:sym typeface="+mn-ea"/>
            </a:endParaRPr>
          </a:p>
          <a:p>
            <a:pPr indent="457200"/>
            <a:r>
              <a:rPr lang="en-US" altLang="zh-CN" sz="2500">
                <a:sym typeface="+mn-ea"/>
              </a:rPr>
              <a:t>3.</a:t>
            </a:r>
            <a:r>
              <a:rPr lang="zh-CN" altLang="en-US" sz="2500">
                <a:sym typeface="+mn-ea"/>
              </a:rPr>
              <a:t>选择开发板</a:t>
            </a:r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r>
              <a:rPr lang="en-US" altLang="zh-CN" sz="2500">
                <a:sym typeface="+mn-ea"/>
              </a:rPr>
              <a:t>如下图，选择“开发板”-&gt;“esp826 -&gt; “NodeMCU 1.0”</a:t>
            </a:r>
            <a:endParaRPr lang="en-US" altLang="zh-CN" sz="2500"/>
          </a:p>
          <a:p>
            <a:pPr indent="457200"/>
            <a:endParaRPr lang="en-US" altLang="zh-CN" sz="25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2701925"/>
            <a:ext cx="5210175" cy="3424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723515"/>
            <a:ext cx="5690870" cy="37401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实验内容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2701925"/>
            <a:ext cx="5210175" cy="34245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400" y="914400"/>
            <a:ext cx="107708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en-US" altLang="zh-CN" sz="2500"/>
          </a:p>
          <a:p>
            <a:pPr indent="457200"/>
            <a:r>
              <a:rPr lang="en-US" altLang="zh-CN" sz="2500"/>
              <a:t>4.</a:t>
            </a:r>
            <a:r>
              <a:rPr lang="zh-CN" altLang="en-US" sz="2500"/>
              <a:t>选择正确的端口</a:t>
            </a:r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r>
              <a:rPr lang="zh-CN" altLang="en-US" sz="2500"/>
              <a:t>把 ESP8266 拔下来，然后再插上去，看看多了哪个端口，就选哪个</a:t>
            </a:r>
            <a:endParaRPr lang="zh-CN" altLang="en-US" sz="2500"/>
          </a:p>
        </p:txBody>
      </p:sp>
      <p:pic>
        <p:nvPicPr>
          <p:cNvPr id="6" name="图片 5"/>
          <p:cNvPicPr/>
          <p:nvPr/>
        </p:nvPicPr>
        <p:blipFill>
          <a:blip r:embed="rId2"/>
        </p:blipFill>
        <p:spPr>
          <a:xfrm>
            <a:off x="1870710" y="2667000"/>
            <a:ext cx="7911465" cy="39992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/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9" name="请勿抄袭搬运！盗版必究！微信DAJU_PPT"/>
          <p:cNvSpPr>
            <a:spLocks noGrp="1"/>
          </p:cNvSpPr>
          <p:nvPr>
            <p:ph type="body" sz="quarter" idx="12"/>
          </p:nvPr>
        </p:nvSpPr>
        <p:spPr>
          <a:xfrm>
            <a:off x="5216525" y="3538220"/>
            <a:ext cx="6388735" cy="738505"/>
          </a:xfrm>
          <a:prstGeom prst="rect">
            <a:avLst/>
          </a:prstGeom>
        </p:spPr>
        <p:txBody>
          <a:bodyPr wrap="square"/>
          <a:lstStyle/>
          <a:p>
            <a:r>
              <a:rPr spc="200" dirty="0">
                <a:sym typeface="+mn-ea"/>
              </a:rPr>
              <a:t>认识</a:t>
            </a:r>
            <a:r>
              <a:rPr lang="en-US" altLang="zh-CN" spc="200" dirty="0">
                <a:sym typeface="+mn-ea"/>
              </a:rPr>
              <a:t>Arduino</a:t>
            </a:r>
            <a:endParaRPr lang="zh-CN" altLang="en-US" dirty="0"/>
          </a:p>
        </p:txBody>
      </p:sp>
      <p:sp>
        <p:nvSpPr>
          <p:cNvPr id="17" name="请勿抄袭搬运！盗版必究！微信DAJU_PPT"/>
          <p:cNvSpPr>
            <a:spLocks noGrp="1"/>
          </p:cNvSpPr>
          <p:nvPr>
            <p:ph type="body" sz="quarter" idx="14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one</a:t>
            </a: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09519" y="3368040"/>
            <a:ext cx="22479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7"/>
          <p:cNvSpPr>
            <a:spLocks noEditPoints="1"/>
          </p:cNvSpPr>
          <p:nvPr/>
        </p:nvSpPr>
        <p:spPr bwMode="auto">
          <a:xfrm>
            <a:off x="1388407" y="2095018"/>
            <a:ext cx="2667964" cy="2667964"/>
          </a:xfrm>
          <a:custGeom>
            <a:avLst/>
            <a:gdLst>
              <a:gd name="T0" fmla="*/ 486 w 1004"/>
              <a:gd name="T1" fmla="*/ 685 h 1000"/>
              <a:gd name="T2" fmla="*/ 543 w 1004"/>
              <a:gd name="T3" fmla="*/ 699 h 1000"/>
              <a:gd name="T4" fmla="*/ 580 w 1004"/>
              <a:gd name="T5" fmla="*/ 714 h 1000"/>
              <a:gd name="T6" fmla="*/ 580 w 1004"/>
              <a:gd name="T7" fmla="*/ 678 h 1000"/>
              <a:gd name="T8" fmla="*/ 695 w 1004"/>
              <a:gd name="T9" fmla="*/ 538 h 1000"/>
              <a:gd name="T10" fmla="*/ 481 w 1004"/>
              <a:gd name="T11" fmla="*/ 481 h 1000"/>
              <a:gd name="T12" fmla="*/ 513 w 1004"/>
              <a:gd name="T13" fmla="*/ 436 h 1000"/>
              <a:gd name="T14" fmla="*/ 601 w 1004"/>
              <a:gd name="T15" fmla="*/ 492 h 1000"/>
              <a:gd name="T16" fmla="*/ 587 w 1004"/>
              <a:gd name="T17" fmla="*/ 526 h 1000"/>
              <a:gd name="T18" fmla="*/ 568 w 1004"/>
              <a:gd name="T19" fmla="*/ 548 h 1000"/>
              <a:gd name="T20" fmla="*/ 539 w 1004"/>
              <a:gd name="T21" fmla="*/ 565 h 1000"/>
              <a:gd name="T22" fmla="*/ 513 w 1004"/>
              <a:gd name="T23" fmla="*/ 518 h 1000"/>
              <a:gd name="T24" fmla="*/ 464 w 1004"/>
              <a:gd name="T25" fmla="*/ 481 h 1000"/>
              <a:gd name="T26" fmla="*/ 425 w 1004"/>
              <a:gd name="T27" fmla="*/ 452 h 1000"/>
              <a:gd name="T28" fmla="*/ 485 w 1004"/>
              <a:gd name="T29" fmla="*/ 373 h 1000"/>
              <a:gd name="T30" fmla="*/ 143 w 1004"/>
              <a:gd name="T31" fmla="*/ 603 h 1000"/>
              <a:gd name="T32" fmla="*/ 144 w 1004"/>
              <a:gd name="T33" fmla="*/ 605 h 1000"/>
              <a:gd name="T34" fmla="*/ 112 w 1004"/>
              <a:gd name="T35" fmla="*/ 689 h 1000"/>
              <a:gd name="T36" fmla="*/ 123 w 1004"/>
              <a:gd name="T37" fmla="*/ 713 h 1000"/>
              <a:gd name="T38" fmla="*/ 220 w 1004"/>
              <a:gd name="T39" fmla="*/ 815 h 1000"/>
              <a:gd name="T40" fmla="*/ 324 w 1004"/>
              <a:gd name="T41" fmla="*/ 830 h 1000"/>
              <a:gd name="T42" fmla="*/ 389 w 1004"/>
              <a:gd name="T43" fmla="*/ 855 h 1000"/>
              <a:gd name="T44" fmla="*/ 351 w 1004"/>
              <a:gd name="T45" fmla="*/ 883 h 1000"/>
              <a:gd name="T46" fmla="*/ 476 w 1004"/>
              <a:gd name="T47" fmla="*/ 876 h 1000"/>
              <a:gd name="T48" fmla="*/ 498 w 1004"/>
              <a:gd name="T49" fmla="*/ 934 h 1000"/>
              <a:gd name="T50" fmla="*/ 594 w 1004"/>
              <a:gd name="T51" fmla="*/ 873 h 1000"/>
              <a:gd name="T52" fmla="*/ 651 w 1004"/>
              <a:gd name="T53" fmla="*/ 873 h 1000"/>
              <a:gd name="T54" fmla="*/ 639 w 1004"/>
              <a:gd name="T55" fmla="*/ 912 h 1000"/>
              <a:gd name="T56" fmla="*/ 725 w 1004"/>
              <a:gd name="T57" fmla="*/ 873 h 1000"/>
              <a:gd name="T58" fmla="*/ 702 w 1004"/>
              <a:gd name="T59" fmla="*/ 851 h 1000"/>
              <a:gd name="T60" fmla="*/ 794 w 1004"/>
              <a:gd name="T61" fmla="*/ 825 h 1000"/>
              <a:gd name="T62" fmla="*/ 761 w 1004"/>
              <a:gd name="T63" fmla="*/ 772 h 1000"/>
              <a:gd name="T64" fmla="*/ 834 w 1004"/>
              <a:gd name="T65" fmla="*/ 775 h 1000"/>
              <a:gd name="T66" fmla="*/ 813 w 1004"/>
              <a:gd name="T67" fmla="*/ 715 h 1000"/>
              <a:gd name="T68" fmla="*/ 897 w 1004"/>
              <a:gd name="T69" fmla="*/ 658 h 1000"/>
              <a:gd name="T70" fmla="*/ 816 w 1004"/>
              <a:gd name="T71" fmla="*/ 309 h 1000"/>
              <a:gd name="T72" fmla="*/ 805 w 1004"/>
              <a:gd name="T73" fmla="*/ 288 h 1000"/>
              <a:gd name="T74" fmla="*/ 875 w 1004"/>
              <a:gd name="T75" fmla="*/ 262 h 1000"/>
              <a:gd name="T76" fmla="*/ 903 w 1004"/>
              <a:gd name="T77" fmla="*/ 282 h 1000"/>
              <a:gd name="T78" fmla="*/ 847 w 1004"/>
              <a:gd name="T79" fmla="*/ 264 h 1000"/>
              <a:gd name="T80" fmla="*/ 837 w 1004"/>
              <a:gd name="T81" fmla="*/ 260 h 1000"/>
              <a:gd name="T82" fmla="*/ 856 w 1004"/>
              <a:gd name="T83" fmla="*/ 302 h 1000"/>
              <a:gd name="T84" fmla="*/ 609 w 1004"/>
              <a:gd name="T85" fmla="*/ 153 h 1000"/>
              <a:gd name="T86" fmla="*/ 665 w 1004"/>
              <a:gd name="T87" fmla="*/ 112 h 1000"/>
              <a:gd name="T88" fmla="*/ 624 w 1004"/>
              <a:gd name="T89" fmla="*/ 116 h 1000"/>
              <a:gd name="T90" fmla="*/ 349 w 1004"/>
              <a:gd name="T91" fmla="*/ 143 h 1000"/>
              <a:gd name="T92" fmla="*/ 375 w 1004"/>
              <a:gd name="T93" fmla="*/ 154 h 1000"/>
              <a:gd name="T94" fmla="*/ 390 w 1004"/>
              <a:gd name="T95" fmla="*/ 159 h 1000"/>
              <a:gd name="T96" fmla="*/ 358 w 1004"/>
              <a:gd name="T97" fmla="*/ 105 h 1000"/>
              <a:gd name="T98" fmla="*/ 334 w 1004"/>
              <a:gd name="T99" fmla="*/ 107 h 1000"/>
              <a:gd name="T100" fmla="*/ 340 w 1004"/>
              <a:gd name="T101" fmla="*/ 139 h 1000"/>
              <a:gd name="T102" fmla="*/ 145 w 1004"/>
              <a:gd name="T103" fmla="*/ 245 h 1000"/>
              <a:gd name="T104" fmla="*/ 185 w 1004"/>
              <a:gd name="T105" fmla="*/ 241 h 1000"/>
              <a:gd name="T106" fmla="*/ 133 w 1004"/>
              <a:gd name="T107" fmla="*/ 235 h 1000"/>
              <a:gd name="T108" fmla="*/ 143 w 1004"/>
              <a:gd name="T109" fmla="*/ 256 h 1000"/>
              <a:gd name="T110" fmla="*/ 130 w 1004"/>
              <a:gd name="T111" fmla="*/ 264 h 1000"/>
              <a:gd name="T112" fmla="*/ 208 w 1004"/>
              <a:gd name="T113" fmla="*/ 287 h 1000"/>
              <a:gd name="T114" fmla="*/ 192 w 1004"/>
              <a:gd name="T115" fmla="*/ 289 h 1000"/>
              <a:gd name="T116" fmla="*/ 194 w 1004"/>
              <a:gd name="T117" fmla="*/ 258 h 1000"/>
              <a:gd name="T118" fmla="*/ 211 w 1004"/>
              <a:gd name="T119" fmla="*/ 291 h 1000"/>
              <a:gd name="T120" fmla="*/ 234 w 1004"/>
              <a:gd name="T121" fmla="*/ 299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04" h="1000">
                <a:moveTo>
                  <a:pt x="502" y="0"/>
                </a:moveTo>
                <a:cubicBezTo>
                  <a:pt x="779" y="0"/>
                  <a:pt x="1004" y="224"/>
                  <a:pt x="1004" y="500"/>
                </a:cubicBezTo>
                <a:cubicBezTo>
                  <a:pt x="1004" y="776"/>
                  <a:pt x="779" y="1000"/>
                  <a:pt x="502" y="1000"/>
                </a:cubicBezTo>
                <a:cubicBezTo>
                  <a:pt x="225" y="1000"/>
                  <a:pt x="0" y="776"/>
                  <a:pt x="0" y="500"/>
                </a:cubicBezTo>
                <a:cubicBezTo>
                  <a:pt x="0" y="224"/>
                  <a:pt x="225" y="0"/>
                  <a:pt x="502" y="0"/>
                </a:cubicBezTo>
                <a:close/>
                <a:moveTo>
                  <a:pt x="412" y="714"/>
                </a:moveTo>
                <a:cubicBezTo>
                  <a:pt x="405" y="714"/>
                  <a:pt x="405" y="714"/>
                  <a:pt x="405" y="714"/>
                </a:cubicBezTo>
                <a:cubicBezTo>
                  <a:pt x="405" y="662"/>
                  <a:pt x="405" y="662"/>
                  <a:pt x="405" y="662"/>
                </a:cubicBezTo>
                <a:cubicBezTo>
                  <a:pt x="392" y="672"/>
                  <a:pt x="392" y="672"/>
                  <a:pt x="392" y="672"/>
                </a:cubicBezTo>
                <a:cubicBezTo>
                  <a:pt x="392" y="664"/>
                  <a:pt x="392" y="664"/>
                  <a:pt x="392" y="664"/>
                </a:cubicBezTo>
                <a:cubicBezTo>
                  <a:pt x="406" y="654"/>
                  <a:pt x="406" y="654"/>
                  <a:pt x="406" y="654"/>
                </a:cubicBezTo>
                <a:cubicBezTo>
                  <a:pt x="412" y="654"/>
                  <a:pt x="412" y="654"/>
                  <a:pt x="412" y="654"/>
                </a:cubicBezTo>
                <a:cubicBezTo>
                  <a:pt x="412" y="714"/>
                  <a:pt x="412" y="714"/>
                  <a:pt x="412" y="714"/>
                </a:cubicBezTo>
                <a:close/>
                <a:moveTo>
                  <a:pt x="461" y="695"/>
                </a:moveTo>
                <a:cubicBezTo>
                  <a:pt x="457" y="695"/>
                  <a:pt x="454" y="694"/>
                  <a:pt x="451" y="692"/>
                </a:cubicBezTo>
                <a:cubicBezTo>
                  <a:pt x="448" y="690"/>
                  <a:pt x="446" y="688"/>
                  <a:pt x="445" y="685"/>
                </a:cubicBezTo>
                <a:cubicBezTo>
                  <a:pt x="443" y="682"/>
                  <a:pt x="443" y="678"/>
                  <a:pt x="443" y="673"/>
                </a:cubicBezTo>
                <a:cubicBezTo>
                  <a:pt x="443" y="669"/>
                  <a:pt x="444" y="665"/>
                  <a:pt x="446" y="662"/>
                </a:cubicBezTo>
                <a:cubicBezTo>
                  <a:pt x="448" y="659"/>
                  <a:pt x="450" y="657"/>
                  <a:pt x="453" y="656"/>
                </a:cubicBezTo>
                <a:cubicBezTo>
                  <a:pt x="456" y="654"/>
                  <a:pt x="460" y="654"/>
                  <a:pt x="464" y="654"/>
                </a:cubicBezTo>
                <a:cubicBezTo>
                  <a:pt x="470" y="654"/>
                  <a:pt x="475" y="655"/>
                  <a:pt x="478" y="658"/>
                </a:cubicBezTo>
                <a:cubicBezTo>
                  <a:pt x="481" y="660"/>
                  <a:pt x="484" y="664"/>
                  <a:pt x="485" y="669"/>
                </a:cubicBezTo>
                <a:cubicBezTo>
                  <a:pt x="486" y="673"/>
                  <a:pt x="486" y="679"/>
                  <a:pt x="486" y="685"/>
                </a:cubicBezTo>
                <a:cubicBezTo>
                  <a:pt x="486" y="693"/>
                  <a:pt x="485" y="700"/>
                  <a:pt x="481" y="705"/>
                </a:cubicBezTo>
                <a:cubicBezTo>
                  <a:pt x="478" y="711"/>
                  <a:pt x="472" y="714"/>
                  <a:pt x="464" y="714"/>
                </a:cubicBezTo>
                <a:cubicBezTo>
                  <a:pt x="456" y="714"/>
                  <a:pt x="450" y="712"/>
                  <a:pt x="447" y="709"/>
                </a:cubicBezTo>
                <a:cubicBezTo>
                  <a:pt x="445" y="705"/>
                  <a:pt x="444" y="702"/>
                  <a:pt x="444" y="699"/>
                </a:cubicBezTo>
                <a:cubicBezTo>
                  <a:pt x="451" y="699"/>
                  <a:pt x="451" y="699"/>
                  <a:pt x="451" y="699"/>
                </a:cubicBezTo>
                <a:cubicBezTo>
                  <a:pt x="451" y="699"/>
                  <a:pt x="451" y="700"/>
                  <a:pt x="451" y="701"/>
                </a:cubicBezTo>
                <a:cubicBezTo>
                  <a:pt x="451" y="702"/>
                  <a:pt x="452" y="703"/>
                  <a:pt x="453" y="704"/>
                </a:cubicBezTo>
                <a:cubicBezTo>
                  <a:pt x="454" y="705"/>
                  <a:pt x="455" y="706"/>
                  <a:pt x="457" y="707"/>
                </a:cubicBezTo>
                <a:cubicBezTo>
                  <a:pt x="458" y="708"/>
                  <a:pt x="461" y="709"/>
                  <a:pt x="464" y="709"/>
                </a:cubicBezTo>
                <a:cubicBezTo>
                  <a:pt x="469" y="708"/>
                  <a:pt x="473" y="706"/>
                  <a:pt x="476" y="702"/>
                </a:cubicBezTo>
                <a:cubicBezTo>
                  <a:pt x="478" y="698"/>
                  <a:pt x="479" y="694"/>
                  <a:pt x="479" y="689"/>
                </a:cubicBezTo>
                <a:cubicBezTo>
                  <a:pt x="479" y="688"/>
                  <a:pt x="479" y="687"/>
                  <a:pt x="479" y="687"/>
                </a:cubicBezTo>
                <a:cubicBezTo>
                  <a:pt x="478" y="688"/>
                  <a:pt x="477" y="690"/>
                  <a:pt x="474" y="692"/>
                </a:cubicBezTo>
                <a:cubicBezTo>
                  <a:pt x="472" y="694"/>
                  <a:pt x="467" y="695"/>
                  <a:pt x="461" y="695"/>
                </a:cubicBezTo>
                <a:close/>
                <a:moveTo>
                  <a:pt x="477" y="674"/>
                </a:moveTo>
                <a:cubicBezTo>
                  <a:pt x="477" y="664"/>
                  <a:pt x="473" y="659"/>
                  <a:pt x="464" y="659"/>
                </a:cubicBezTo>
                <a:cubicBezTo>
                  <a:pt x="455" y="659"/>
                  <a:pt x="450" y="664"/>
                  <a:pt x="450" y="674"/>
                </a:cubicBezTo>
                <a:cubicBezTo>
                  <a:pt x="450" y="679"/>
                  <a:pt x="451" y="683"/>
                  <a:pt x="454" y="685"/>
                </a:cubicBezTo>
                <a:cubicBezTo>
                  <a:pt x="456" y="688"/>
                  <a:pt x="459" y="689"/>
                  <a:pt x="464" y="689"/>
                </a:cubicBezTo>
                <a:cubicBezTo>
                  <a:pt x="468" y="689"/>
                  <a:pt x="471" y="688"/>
                  <a:pt x="474" y="685"/>
                </a:cubicBezTo>
                <a:cubicBezTo>
                  <a:pt x="476" y="683"/>
                  <a:pt x="477" y="679"/>
                  <a:pt x="477" y="674"/>
                </a:cubicBezTo>
                <a:close/>
                <a:moveTo>
                  <a:pt x="545" y="684"/>
                </a:moveTo>
                <a:cubicBezTo>
                  <a:pt x="545" y="689"/>
                  <a:pt x="545" y="694"/>
                  <a:pt x="543" y="699"/>
                </a:cubicBezTo>
                <a:cubicBezTo>
                  <a:pt x="542" y="703"/>
                  <a:pt x="539" y="707"/>
                  <a:pt x="536" y="710"/>
                </a:cubicBezTo>
                <a:cubicBezTo>
                  <a:pt x="532" y="713"/>
                  <a:pt x="528" y="714"/>
                  <a:pt x="522" y="714"/>
                </a:cubicBezTo>
                <a:cubicBezTo>
                  <a:pt x="506" y="714"/>
                  <a:pt x="499" y="704"/>
                  <a:pt x="499" y="684"/>
                </a:cubicBezTo>
                <a:cubicBezTo>
                  <a:pt x="499" y="678"/>
                  <a:pt x="499" y="673"/>
                  <a:pt x="501" y="669"/>
                </a:cubicBezTo>
                <a:cubicBezTo>
                  <a:pt x="502" y="664"/>
                  <a:pt x="505" y="661"/>
                  <a:pt x="508" y="658"/>
                </a:cubicBezTo>
                <a:cubicBezTo>
                  <a:pt x="511" y="655"/>
                  <a:pt x="516" y="654"/>
                  <a:pt x="522" y="654"/>
                </a:cubicBezTo>
                <a:cubicBezTo>
                  <a:pt x="528" y="654"/>
                  <a:pt x="533" y="655"/>
                  <a:pt x="536" y="658"/>
                </a:cubicBezTo>
                <a:cubicBezTo>
                  <a:pt x="539" y="661"/>
                  <a:pt x="542" y="664"/>
                  <a:pt x="543" y="669"/>
                </a:cubicBezTo>
                <a:cubicBezTo>
                  <a:pt x="545" y="673"/>
                  <a:pt x="545" y="678"/>
                  <a:pt x="545" y="684"/>
                </a:cubicBezTo>
                <a:close/>
                <a:moveTo>
                  <a:pt x="522" y="660"/>
                </a:moveTo>
                <a:cubicBezTo>
                  <a:pt x="516" y="660"/>
                  <a:pt x="512" y="662"/>
                  <a:pt x="510" y="666"/>
                </a:cubicBezTo>
                <a:cubicBezTo>
                  <a:pt x="508" y="671"/>
                  <a:pt x="507" y="677"/>
                  <a:pt x="507" y="684"/>
                </a:cubicBezTo>
                <a:cubicBezTo>
                  <a:pt x="507" y="691"/>
                  <a:pt x="508" y="696"/>
                  <a:pt x="510" y="701"/>
                </a:cubicBezTo>
                <a:cubicBezTo>
                  <a:pt x="512" y="706"/>
                  <a:pt x="516" y="708"/>
                  <a:pt x="522" y="708"/>
                </a:cubicBezTo>
                <a:cubicBezTo>
                  <a:pt x="532" y="708"/>
                  <a:pt x="537" y="700"/>
                  <a:pt x="537" y="684"/>
                </a:cubicBezTo>
                <a:cubicBezTo>
                  <a:pt x="537" y="677"/>
                  <a:pt x="536" y="671"/>
                  <a:pt x="534" y="666"/>
                </a:cubicBezTo>
                <a:cubicBezTo>
                  <a:pt x="532" y="662"/>
                  <a:pt x="528" y="660"/>
                  <a:pt x="522" y="660"/>
                </a:cubicBezTo>
                <a:close/>
                <a:moveTo>
                  <a:pt x="582" y="673"/>
                </a:moveTo>
                <a:cubicBezTo>
                  <a:pt x="589" y="673"/>
                  <a:pt x="593" y="675"/>
                  <a:pt x="596" y="679"/>
                </a:cubicBezTo>
                <a:cubicBezTo>
                  <a:pt x="600" y="682"/>
                  <a:pt x="601" y="687"/>
                  <a:pt x="601" y="694"/>
                </a:cubicBezTo>
                <a:cubicBezTo>
                  <a:pt x="601" y="699"/>
                  <a:pt x="600" y="703"/>
                  <a:pt x="598" y="706"/>
                </a:cubicBezTo>
                <a:cubicBezTo>
                  <a:pt x="596" y="709"/>
                  <a:pt x="594" y="711"/>
                  <a:pt x="591" y="712"/>
                </a:cubicBezTo>
                <a:cubicBezTo>
                  <a:pt x="587" y="713"/>
                  <a:pt x="584" y="714"/>
                  <a:pt x="580" y="714"/>
                </a:cubicBezTo>
                <a:cubicBezTo>
                  <a:pt x="574" y="714"/>
                  <a:pt x="569" y="713"/>
                  <a:pt x="566" y="710"/>
                </a:cubicBezTo>
                <a:cubicBezTo>
                  <a:pt x="562" y="707"/>
                  <a:pt x="560" y="703"/>
                  <a:pt x="559" y="699"/>
                </a:cubicBezTo>
                <a:cubicBezTo>
                  <a:pt x="558" y="694"/>
                  <a:pt x="557" y="689"/>
                  <a:pt x="557" y="683"/>
                </a:cubicBezTo>
                <a:cubicBezTo>
                  <a:pt x="557" y="678"/>
                  <a:pt x="558" y="673"/>
                  <a:pt x="560" y="669"/>
                </a:cubicBezTo>
                <a:cubicBezTo>
                  <a:pt x="561" y="664"/>
                  <a:pt x="563" y="661"/>
                  <a:pt x="567" y="658"/>
                </a:cubicBezTo>
                <a:cubicBezTo>
                  <a:pt x="570" y="655"/>
                  <a:pt x="574" y="654"/>
                  <a:pt x="580" y="654"/>
                </a:cubicBezTo>
                <a:cubicBezTo>
                  <a:pt x="586" y="654"/>
                  <a:pt x="590" y="655"/>
                  <a:pt x="593" y="657"/>
                </a:cubicBezTo>
                <a:cubicBezTo>
                  <a:pt x="596" y="659"/>
                  <a:pt x="598" y="661"/>
                  <a:pt x="599" y="663"/>
                </a:cubicBezTo>
                <a:cubicBezTo>
                  <a:pt x="600" y="665"/>
                  <a:pt x="600" y="667"/>
                  <a:pt x="600" y="669"/>
                </a:cubicBezTo>
                <a:cubicBezTo>
                  <a:pt x="593" y="669"/>
                  <a:pt x="593" y="669"/>
                  <a:pt x="593" y="669"/>
                </a:cubicBezTo>
                <a:cubicBezTo>
                  <a:pt x="593" y="668"/>
                  <a:pt x="593" y="668"/>
                  <a:pt x="593" y="667"/>
                </a:cubicBezTo>
                <a:cubicBezTo>
                  <a:pt x="593" y="666"/>
                  <a:pt x="592" y="665"/>
                  <a:pt x="591" y="663"/>
                </a:cubicBezTo>
                <a:cubicBezTo>
                  <a:pt x="591" y="662"/>
                  <a:pt x="589" y="661"/>
                  <a:pt x="587" y="660"/>
                </a:cubicBezTo>
                <a:cubicBezTo>
                  <a:pt x="586" y="659"/>
                  <a:pt x="583" y="659"/>
                  <a:pt x="580" y="659"/>
                </a:cubicBezTo>
                <a:cubicBezTo>
                  <a:pt x="574" y="659"/>
                  <a:pt x="570" y="661"/>
                  <a:pt x="568" y="666"/>
                </a:cubicBezTo>
                <a:cubicBezTo>
                  <a:pt x="566" y="670"/>
                  <a:pt x="565" y="675"/>
                  <a:pt x="565" y="681"/>
                </a:cubicBezTo>
                <a:cubicBezTo>
                  <a:pt x="566" y="680"/>
                  <a:pt x="567" y="678"/>
                  <a:pt x="570" y="676"/>
                </a:cubicBezTo>
                <a:cubicBezTo>
                  <a:pt x="572" y="674"/>
                  <a:pt x="577" y="673"/>
                  <a:pt x="582" y="673"/>
                </a:cubicBezTo>
                <a:close/>
                <a:moveTo>
                  <a:pt x="567" y="694"/>
                </a:moveTo>
                <a:cubicBezTo>
                  <a:pt x="567" y="704"/>
                  <a:pt x="571" y="709"/>
                  <a:pt x="580" y="709"/>
                </a:cubicBezTo>
                <a:cubicBezTo>
                  <a:pt x="589" y="709"/>
                  <a:pt x="594" y="704"/>
                  <a:pt x="594" y="694"/>
                </a:cubicBezTo>
                <a:cubicBezTo>
                  <a:pt x="594" y="689"/>
                  <a:pt x="593" y="685"/>
                  <a:pt x="590" y="682"/>
                </a:cubicBezTo>
                <a:cubicBezTo>
                  <a:pt x="588" y="680"/>
                  <a:pt x="585" y="678"/>
                  <a:pt x="580" y="678"/>
                </a:cubicBezTo>
                <a:cubicBezTo>
                  <a:pt x="571" y="678"/>
                  <a:pt x="567" y="683"/>
                  <a:pt x="567" y="694"/>
                </a:cubicBezTo>
                <a:close/>
                <a:moveTo>
                  <a:pt x="777" y="510"/>
                </a:moveTo>
                <a:cubicBezTo>
                  <a:pt x="774" y="544"/>
                  <a:pt x="763" y="576"/>
                  <a:pt x="743" y="601"/>
                </a:cubicBezTo>
                <a:cubicBezTo>
                  <a:pt x="738" y="607"/>
                  <a:pt x="728" y="610"/>
                  <a:pt x="724" y="610"/>
                </a:cubicBezTo>
                <a:cubicBezTo>
                  <a:pt x="679" y="610"/>
                  <a:pt x="679" y="610"/>
                  <a:pt x="679" y="610"/>
                </a:cubicBezTo>
                <a:cubicBezTo>
                  <a:pt x="705" y="535"/>
                  <a:pt x="705" y="535"/>
                  <a:pt x="705" y="535"/>
                </a:cubicBezTo>
                <a:cubicBezTo>
                  <a:pt x="715" y="533"/>
                  <a:pt x="725" y="530"/>
                  <a:pt x="734" y="527"/>
                </a:cubicBezTo>
                <a:cubicBezTo>
                  <a:pt x="722" y="561"/>
                  <a:pt x="722" y="561"/>
                  <a:pt x="722" y="561"/>
                </a:cubicBezTo>
                <a:cubicBezTo>
                  <a:pt x="722" y="563"/>
                  <a:pt x="723" y="564"/>
                  <a:pt x="726" y="564"/>
                </a:cubicBezTo>
                <a:cubicBezTo>
                  <a:pt x="728" y="564"/>
                  <a:pt x="728" y="564"/>
                  <a:pt x="728" y="564"/>
                </a:cubicBezTo>
                <a:cubicBezTo>
                  <a:pt x="729" y="564"/>
                  <a:pt x="731" y="563"/>
                  <a:pt x="731" y="562"/>
                </a:cubicBezTo>
                <a:cubicBezTo>
                  <a:pt x="745" y="523"/>
                  <a:pt x="745" y="523"/>
                  <a:pt x="745" y="523"/>
                </a:cubicBezTo>
                <a:cubicBezTo>
                  <a:pt x="756" y="519"/>
                  <a:pt x="767" y="515"/>
                  <a:pt x="777" y="510"/>
                </a:cubicBezTo>
                <a:close/>
                <a:moveTo>
                  <a:pt x="670" y="610"/>
                </a:moveTo>
                <a:cubicBezTo>
                  <a:pt x="646" y="610"/>
                  <a:pt x="646" y="610"/>
                  <a:pt x="646" y="610"/>
                </a:cubicBezTo>
                <a:cubicBezTo>
                  <a:pt x="643" y="591"/>
                  <a:pt x="643" y="591"/>
                  <a:pt x="643" y="591"/>
                </a:cubicBezTo>
                <a:cubicBezTo>
                  <a:pt x="636" y="610"/>
                  <a:pt x="636" y="610"/>
                  <a:pt x="636" y="610"/>
                </a:cubicBezTo>
                <a:cubicBezTo>
                  <a:pt x="609" y="610"/>
                  <a:pt x="609" y="610"/>
                  <a:pt x="609" y="610"/>
                </a:cubicBezTo>
                <a:cubicBezTo>
                  <a:pt x="618" y="590"/>
                  <a:pt x="625" y="569"/>
                  <a:pt x="631" y="548"/>
                </a:cubicBezTo>
                <a:cubicBezTo>
                  <a:pt x="639" y="547"/>
                  <a:pt x="647" y="546"/>
                  <a:pt x="655" y="545"/>
                </a:cubicBezTo>
                <a:cubicBezTo>
                  <a:pt x="659" y="566"/>
                  <a:pt x="659" y="566"/>
                  <a:pt x="659" y="566"/>
                </a:cubicBezTo>
                <a:cubicBezTo>
                  <a:pt x="668" y="543"/>
                  <a:pt x="668" y="543"/>
                  <a:pt x="668" y="543"/>
                </a:cubicBezTo>
                <a:cubicBezTo>
                  <a:pt x="677" y="542"/>
                  <a:pt x="686" y="540"/>
                  <a:pt x="695" y="538"/>
                </a:cubicBezTo>
                <a:cubicBezTo>
                  <a:pt x="670" y="610"/>
                  <a:pt x="670" y="610"/>
                  <a:pt x="670" y="610"/>
                </a:cubicBezTo>
                <a:close/>
                <a:moveTo>
                  <a:pt x="583" y="261"/>
                </a:moveTo>
                <a:cubicBezTo>
                  <a:pt x="614" y="317"/>
                  <a:pt x="632" y="381"/>
                  <a:pt x="632" y="449"/>
                </a:cubicBezTo>
                <a:cubicBezTo>
                  <a:pt x="632" y="507"/>
                  <a:pt x="619" y="561"/>
                  <a:pt x="597" y="610"/>
                </a:cubicBezTo>
                <a:cubicBezTo>
                  <a:pt x="295" y="610"/>
                  <a:pt x="295" y="610"/>
                  <a:pt x="295" y="610"/>
                </a:cubicBezTo>
                <a:cubicBezTo>
                  <a:pt x="277" y="610"/>
                  <a:pt x="237" y="574"/>
                  <a:pt x="236" y="549"/>
                </a:cubicBezTo>
                <a:cubicBezTo>
                  <a:pt x="256" y="549"/>
                  <a:pt x="256" y="549"/>
                  <a:pt x="256" y="549"/>
                </a:cubicBezTo>
                <a:cubicBezTo>
                  <a:pt x="256" y="549"/>
                  <a:pt x="256" y="549"/>
                  <a:pt x="256" y="549"/>
                </a:cubicBezTo>
                <a:cubicBezTo>
                  <a:pt x="268" y="557"/>
                  <a:pt x="282" y="561"/>
                  <a:pt x="297" y="561"/>
                </a:cubicBezTo>
                <a:cubicBezTo>
                  <a:pt x="321" y="561"/>
                  <a:pt x="342" y="550"/>
                  <a:pt x="355" y="533"/>
                </a:cubicBezTo>
                <a:cubicBezTo>
                  <a:pt x="359" y="529"/>
                  <a:pt x="359" y="529"/>
                  <a:pt x="359" y="529"/>
                </a:cubicBezTo>
                <a:cubicBezTo>
                  <a:pt x="377" y="509"/>
                  <a:pt x="378" y="478"/>
                  <a:pt x="378" y="449"/>
                </a:cubicBezTo>
                <a:cubicBezTo>
                  <a:pt x="378" y="418"/>
                  <a:pt x="371" y="390"/>
                  <a:pt x="357" y="364"/>
                </a:cubicBezTo>
                <a:cubicBezTo>
                  <a:pt x="583" y="261"/>
                  <a:pt x="583" y="261"/>
                  <a:pt x="583" y="261"/>
                </a:cubicBezTo>
                <a:close/>
                <a:moveTo>
                  <a:pt x="500" y="481"/>
                </a:moveTo>
                <a:cubicBezTo>
                  <a:pt x="525" y="481"/>
                  <a:pt x="525" y="481"/>
                  <a:pt x="525" y="481"/>
                </a:cubicBezTo>
                <a:cubicBezTo>
                  <a:pt x="525" y="481"/>
                  <a:pt x="525" y="481"/>
                  <a:pt x="525" y="481"/>
                </a:cubicBezTo>
                <a:cubicBezTo>
                  <a:pt x="525" y="491"/>
                  <a:pt x="525" y="491"/>
                  <a:pt x="525" y="491"/>
                </a:cubicBezTo>
                <a:cubicBezTo>
                  <a:pt x="500" y="491"/>
                  <a:pt x="500" y="491"/>
                  <a:pt x="500" y="491"/>
                </a:cubicBezTo>
                <a:cubicBezTo>
                  <a:pt x="500" y="491"/>
                  <a:pt x="500" y="491"/>
                  <a:pt x="500" y="491"/>
                </a:cubicBezTo>
                <a:cubicBezTo>
                  <a:pt x="481" y="491"/>
                  <a:pt x="481" y="491"/>
                  <a:pt x="481" y="491"/>
                </a:cubicBezTo>
                <a:cubicBezTo>
                  <a:pt x="481" y="491"/>
                  <a:pt x="481" y="491"/>
                  <a:pt x="481" y="491"/>
                </a:cubicBezTo>
                <a:cubicBezTo>
                  <a:pt x="481" y="481"/>
                  <a:pt x="481" y="481"/>
                  <a:pt x="481" y="481"/>
                </a:cubicBezTo>
                <a:cubicBezTo>
                  <a:pt x="500" y="481"/>
                  <a:pt x="500" y="481"/>
                  <a:pt x="500" y="481"/>
                </a:cubicBezTo>
                <a:close/>
                <a:moveTo>
                  <a:pt x="503" y="371"/>
                </a:moveTo>
                <a:cubicBezTo>
                  <a:pt x="506" y="371"/>
                  <a:pt x="510" y="371"/>
                  <a:pt x="513" y="372"/>
                </a:cubicBezTo>
                <a:cubicBezTo>
                  <a:pt x="513" y="372"/>
                  <a:pt x="513" y="372"/>
                  <a:pt x="513" y="372"/>
                </a:cubicBezTo>
                <a:cubicBezTo>
                  <a:pt x="513" y="392"/>
                  <a:pt x="513" y="392"/>
                  <a:pt x="513" y="392"/>
                </a:cubicBezTo>
                <a:cubicBezTo>
                  <a:pt x="513" y="392"/>
                  <a:pt x="513" y="392"/>
                  <a:pt x="513" y="392"/>
                </a:cubicBezTo>
                <a:cubicBezTo>
                  <a:pt x="513" y="396"/>
                  <a:pt x="513" y="396"/>
                  <a:pt x="513" y="396"/>
                </a:cubicBezTo>
                <a:cubicBezTo>
                  <a:pt x="513" y="403"/>
                  <a:pt x="513" y="403"/>
                  <a:pt x="513" y="403"/>
                </a:cubicBezTo>
                <a:cubicBezTo>
                  <a:pt x="513" y="407"/>
                  <a:pt x="513" y="407"/>
                  <a:pt x="513" y="407"/>
                </a:cubicBezTo>
                <a:cubicBezTo>
                  <a:pt x="551" y="407"/>
                  <a:pt x="551" y="407"/>
                  <a:pt x="551" y="407"/>
                </a:cubicBezTo>
                <a:cubicBezTo>
                  <a:pt x="543" y="401"/>
                  <a:pt x="534" y="397"/>
                  <a:pt x="525" y="395"/>
                </a:cubicBezTo>
                <a:cubicBezTo>
                  <a:pt x="525" y="394"/>
                  <a:pt x="525" y="394"/>
                  <a:pt x="525" y="394"/>
                </a:cubicBezTo>
                <a:cubicBezTo>
                  <a:pt x="524" y="394"/>
                  <a:pt x="523" y="394"/>
                  <a:pt x="521" y="393"/>
                </a:cubicBezTo>
                <a:cubicBezTo>
                  <a:pt x="521" y="373"/>
                  <a:pt x="521" y="373"/>
                  <a:pt x="521" y="373"/>
                </a:cubicBezTo>
                <a:cubicBezTo>
                  <a:pt x="523" y="373"/>
                  <a:pt x="524" y="373"/>
                  <a:pt x="525" y="374"/>
                </a:cubicBezTo>
                <a:cubicBezTo>
                  <a:pt x="525" y="374"/>
                  <a:pt x="525" y="374"/>
                  <a:pt x="525" y="374"/>
                </a:cubicBezTo>
                <a:cubicBezTo>
                  <a:pt x="554" y="380"/>
                  <a:pt x="578" y="399"/>
                  <a:pt x="591" y="424"/>
                </a:cubicBezTo>
                <a:cubicBezTo>
                  <a:pt x="591" y="424"/>
                  <a:pt x="591" y="424"/>
                  <a:pt x="591" y="424"/>
                </a:cubicBezTo>
                <a:cubicBezTo>
                  <a:pt x="568" y="424"/>
                  <a:pt x="568" y="424"/>
                  <a:pt x="568" y="424"/>
                </a:cubicBezTo>
                <a:cubicBezTo>
                  <a:pt x="567" y="424"/>
                  <a:pt x="567" y="424"/>
                  <a:pt x="567" y="424"/>
                </a:cubicBezTo>
                <a:cubicBezTo>
                  <a:pt x="524" y="424"/>
                  <a:pt x="524" y="424"/>
                  <a:pt x="524" y="424"/>
                </a:cubicBezTo>
                <a:cubicBezTo>
                  <a:pt x="513" y="424"/>
                  <a:pt x="513" y="424"/>
                  <a:pt x="513" y="424"/>
                </a:cubicBezTo>
                <a:cubicBezTo>
                  <a:pt x="513" y="436"/>
                  <a:pt x="513" y="436"/>
                  <a:pt x="513" y="436"/>
                </a:cubicBezTo>
                <a:cubicBezTo>
                  <a:pt x="513" y="464"/>
                  <a:pt x="513" y="464"/>
                  <a:pt x="513" y="464"/>
                </a:cubicBezTo>
                <a:cubicBezTo>
                  <a:pt x="525" y="464"/>
                  <a:pt x="525" y="464"/>
                  <a:pt x="525" y="464"/>
                </a:cubicBezTo>
                <a:cubicBezTo>
                  <a:pt x="525" y="452"/>
                  <a:pt x="525" y="452"/>
                  <a:pt x="525" y="452"/>
                </a:cubicBezTo>
                <a:cubicBezTo>
                  <a:pt x="525" y="436"/>
                  <a:pt x="525" y="436"/>
                  <a:pt x="525" y="436"/>
                </a:cubicBezTo>
                <a:cubicBezTo>
                  <a:pt x="542" y="436"/>
                  <a:pt x="542" y="436"/>
                  <a:pt x="542" y="436"/>
                </a:cubicBezTo>
                <a:cubicBezTo>
                  <a:pt x="575" y="436"/>
                  <a:pt x="575" y="436"/>
                  <a:pt x="575" y="436"/>
                </a:cubicBezTo>
                <a:cubicBezTo>
                  <a:pt x="575" y="436"/>
                  <a:pt x="575" y="436"/>
                  <a:pt x="575" y="436"/>
                </a:cubicBezTo>
                <a:cubicBezTo>
                  <a:pt x="597" y="436"/>
                  <a:pt x="597" y="436"/>
                  <a:pt x="597" y="436"/>
                </a:cubicBezTo>
                <a:cubicBezTo>
                  <a:pt x="597" y="436"/>
                  <a:pt x="597" y="436"/>
                  <a:pt x="597" y="436"/>
                </a:cubicBezTo>
                <a:cubicBezTo>
                  <a:pt x="599" y="441"/>
                  <a:pt x="600" y="447"/>
                  <a:pt x="601" y="452"/>
                </a:cubicBezTo>
                <a:cubicBezTo>
                  <a:pt x="601" y="452"/>
                  <a:pt x="601" y="452"/>
                  <a:pt x="601" y="452"/>
                </a:cubicBezTo>
                <a:cubicBezTo>
                  <a:pt x="581" y="452"/>
                  <a:pt x="581" y="452"/>
                  <a:pt x="581" y="452"/>
                </a:cubicBezTo>
                <a:cubicBezTo>
                  <a:pt x="581" y="452"/>
                  <a:pt x="581" y="452"/>
                  <a:pt x="581" y="452"/>
                </a:cubicBezTo>
                <a:cubicBezTo>
                  <a:pt x="542" y="452"/>
                  <a:pt x="542" y="452"/>
                  <a:pt x="542" y="452"/>
                </a:cubicBezTo>
                <a:cubicBezTo>
                  <a:pt x="542" y="464"/>
                  <a:pt x="542" y="464"/>
                  <a:pt x="542" y="464"/>
                </a:cubicBezTo>
                <a:cubicBezTo>
                  <a:pt x="583" y="464"/>
                  <a:pt x="583" y="464"/>
                  <a:pt x="583" y="464"/>
                </a:cubicBezTo>
                <a:cubicBezTo>
                  <a:pt x="583" y="464"/>
                  <a:pt x="583" y="464"/>
                  <a:pt x="583" y="464"/>
                </a:cubicBezTo>
                <a:cubicBezTo>
                  <a:pt x="603" y="464"/>
                  <a:pt x="603" y="464"/>
                  <a:pt x="603" y="464"/>
                </a:cubicBezTo>
                <a:cubicBezTo>
                  <a:pt x="603" y="464"/>
                  <a:pt x="603" y="464"/>
                  <a:pt x="603" y="464"/>
                </a:cubicBezTo>
                <a:cubicBezTo>
                  <a:pt x="603" y="466"/>
                  <a:pt x="603" y="469"/>
                  <a:pt x="603" y="471"/>
                </a:cubicBezTo>
                <a:cubicBezTo>
                  <a:pt x="603" y="475"/>
                  <a:pt x="603" y="478"/>
                  <a:pt x="603" y="482"/>
                </a:cubicBezTo>
                <a:cubicBezTo>
                  <a:pt x="603" y="482"/>
                  <a:pt x="603" y="482"/>
                  <a:pt x="603" y="482"/>
                </a:cubicBezTo>
                <a:cubicBezTo>
                  <a:pt x="602" y="485"/>
                  <a:pt x="602" y="488"/>
                  <a:pt x="601" y="492"/>
                </a:cubicBezTo>
                <a:cubicBezTo>
                  <a:pt x="601" y="492"/>
                  <a:pt x="601" y="492"/>
                  <a:pt x="601" y="492"/>
                </a:cubicBezTo>
                <a:cubicBezTo>
                  <a:pt x="601" y="492"/>
                  <a:pt x="601" y="493"/>
                  <a:pt x="601" y="494"/>
                </a:cubicBezTo>
                <a:cubicBezTo>
                  <a:pt x="601" y="494"/>
                  <a:pt x="601" y="494"/>
                  <a:pt x="601" y="494"/>
                </a:cubicBezTo>
                <a:cubicBezTo>
                  <a:pt x="600" y="495"/>
                  <a:pt x="600" y="496"/>
                  <a:pt x="600" y="496"/>
                </a:cubicBezTo>
                <a:cubicBezTo>
                  <a:pt x="600" y="497"/>
                  <a:pt x="600" y="497"/>
                  <a:pt x="600" y="497"/>
                </a:cubicBezTo>
                <a:cubicBezTo>
                  <a:pt x="599" y="500"/>
                  <a:pt x="598" y="503"/>
                  <a:pt x="597" y="506"/>
                </a:cubicBezTo>
                <a:cubicBezTo>
                  <a:pt x="597" y="506"/>
                  <a:pt x="597" y="506"/>
                  <a:pt x="597" y="506"/>
                </a:cubicBezTo>
                <a:cubicBezTo>
                  <a:pt x="597" y="507"/>
                  <a:pt x="597" y="507"/>
                  <a:pt x="596" y="508"/>
                </a:cubicBezTo>
                <a:cubicBezTo>
                  <a:pt x="596" y="508"/>
                  <a:pt x="596" y="508"/>
                  <a:pt x="596" y="508"/>
                </a:cubicBezTo>
                <a:cubicBezTo>
                  <a:pt x="596" y="509"/>
                  <a:pt x="596" y="510"/>
                  <a:pt x="595" y="510"/>
                </a:cubicBezTo>
                <a:cubicBezTo>
                  <a:pt x="595" y="511"/>
                  <a:pt x="595" y="511"/>
                  <a:pt x="595" y="511"/>
                </a:cubicBezTo>
                <a:cubicBezTo>
                  <a:pt x="595" y="511"/>
                  <a:pt x="595" y="512"/>
                  <a:pt x="594" y="512"/>
                </a:cubicBezTo>
                <a:cubicBezTo>
                  <a:pt x="594" y="513"/>
                  <a:pt x="594" y="513"/>
                  <a:pt x="594" y="513"/>
                </a:cubicBezTo>
                <a:cubicBezTo>
                  <a:pt x="594" y="513"/>
                  <a:pt x="594" y="514"/>
                  <a:pt x="593" y="515"/>
                </a:cubicBezTo>
                <a:cubicBezTo>
                  <a:pt x="593" y="515"/>
                  <a:pt x="593" y="515"/>
                  <a:pt x="593" y="515"/>
                </a:cubicBezTo>
                <a:cubicBezTo>
                  <a:pt x="593" y="516"/>
                  <a:pt x="592" y="518"/>
                  <a:pt x="591" y="519"/>
                </a:cubicBezTo>
                <a:cubicBezTo>
                  <a:pt x="591" y="520"/>
                  <a:pt x="591" y="520"/>
                  <a:pt x="591" y="520"/>
                </a:cubicBezTo>
                <a:cubicBezTo>
                  <a:pt x="591" y="520"/>
                  <a:pt x="590" y="521"/>
                  <a:pt x="590" y="521"/>
                </a:cubicBezTo>
                <a:cubicBezTo>
                  <a:pt x="590" y="522"/>
                  <a:pt x="590" y="522"/>
                  <a:pt x="590" y="522"/>
                </a:cubicBezTo>
                <a:cubicBezTo>
                  <a:pt x="589" y="522"/>
                  <a:pt x="589" y="523"/>
                  <a:pt x="589" y="523"/>
                </a:cubicBezTo>
                <a:cubicBezTo>
                  <a:pt x="588" y="524"/>
                  <a:pt x="588" y="524"/>
                  <a:pt x="588" y="524"/>
                </a:cubicBezTo>
                <a:cubicBezTo>
                  <a:pt x="588" y="524"/>
                  <a:pt x="588" y="525"/>
                  <a:pt x="588" y="525"/>
                </a:cubicBezTo>
                <a:cubicBezTo>
                  <a:pt x="587" y="526"/>
                  <a:pt x="587" y="526"/>
                  <a:pt x="587" y="526"/>
                </a:cubicBezTo>
                <a:cubicBezTo>
                  <a:pt x="587" y="526"/>
                  <a:pt x="587" y="526"/>
                  <a:pt x="586" y="527"/>
                </a:cubicBezTo>
                <a:cubicBezTo>
                  <a:pt x="586" y="527"/>
                  <a:pt x="586" y="527"/>
                  <a:pt x="586" y="528"/>
                </a:cubicBezTo>
                <a:cubicBezTo>
                  <a:pt x="586" y="528"/>
                  <a:pt x="585" y="529"/>
                  <a:pt x="585" y="529"/>
                </a:cubicBezTo>
                <a:cubicBezTo>
                  <a:pt x="585" y="530"/>
                  <a:pt x="585" y="530"/>
                  <a:pt x="585" y="530"/>
                </a:cubicBezTo>
                <a:cubicBezTo>
                  <a:pt x="584" y="530"/>
                  <a:pt x="584" y="531"/>
                  <a:pt x="583" y="531"/>
                </a:cubicBezTo>
                <a:cubicBezTo>
                  <a:pt x="583" y="531"/>
                  <a:pt x="583" y="532"/>
                  <a:pt x="583" y="532"/>
                </a:cubicBezTo>
                <a:cubicBezTo>
                  <a:pt x="583" y="532"/>
                  <a:pt x="582" y="533"/>
                  <a:pt x="582" y="533"/>
                </a:cubicBezTo>
                <a:cubicBezTo>
                  <a:pt x="581" y="534"/>
                  <a:pt x="581" y="534"/>
                  <a:pt x="581" y="534"/>
                </a:cubicBezTo>
                <a:cubicBezTo>
                  <a:pt x="581" y="534"/>
                  <a:pt x="581" y="534"/>
                  <a:pt x="581" y="535"/>
                </a:cubicBezTo>
                <a:cubicBezTo>
                  <a:pt x="580" y="536"/>
                  <a:pt x="580" y="536"/>
                  <a:pt x="580" y="536"/>
                </a:cubicBezTo>
                <a:cubicBezTo>
                  <a:pt x="580" y="536"/>
                  <a:pt x="579" y="536"/>
                  <a:pt x="579" y="537"/>
                </a:cubicBezTo>
                <a:cubicBezTo>
                  <a:pt x="579" y="537"/>
                  <a:pt x="579" y="537"/>
                  <a:pt x="578" y="537"/>
                </a:cubicBezTo>
                <a:cubicBezTo>
                  <a:pt x="578" y="538"/>
                  <a:pt x="578" y="538"/>
                  <a:pt x="578" y="538"/>
                </a:cubicBezTo>
                <a:cubicBezTo>
                  <a:pt x="577" y="538"/>
                  <a:pt x="577" y="539"/>
                  <a:pt x="577" y="539"/>
                </a:cubicBezTo>
                <a:cubicBezTo>
                  <a:pt x="577" y="539"/>
                  <a:pt x="577" y="539"/>
                  <a:pt x="577" y="539"/>
                </a:cubicBezTo>
                <a:cubicBezTo>
                  <a:pt x="575" y="541"/>
                  <a:pt x="574" y="542"/>
                  <a:pt x="573" y="543"/>
                </a:cubicBezTo>
                <a:cubicBezTo>
                  <a:pt x="572" y="544"/>
                  <a:pt x="572" y="544"/>
                  <a:pt x="572" y="544"/>
                </a:cubicBezTo>
                <a:cubicBezTo>
                  <a:pt x="572" y="544"/>
                  <a:pt x="572" y="544"/>
                  <a:pt x="571" y="545"/>
                </a:cubicBezTo>
                <a:cubicBezTo>
                  <a:pt x="571" y="545"/>
                  <a:pt x="571" y="545"/>
                  <a:pt x="571" y="545"/>
                </a:cubicBezTo>
                <a:cubicBezTo>
                  <a:pt x="571" y="545"/>
                  <a:pt x="570" y="546"/>
                  <a:pt x="570" y="546"/>
                </a:cubicBezTo>
                <a:cubicBezTo>
                  <a:pt x="569" y="547"/>
                  <a:pt x="569" y="547"/>
                  <a:pt x="569" y="547"/>
                </a:cubicBezTo>
                <a:cubicBezTo>
                  <a:pt x="569" y="547"/>
                  <a:pt x="568" y="547"/>
                  <a:pt x="568" y="548"/>
                </a:cubicBezTo>
                <a:cubicBezTo>
                  <a:pt x="568" y="548"/>
                  <a:pt x="568" y="548"/>
                  <a:pt x="568" y="548"/>
                </a:cubicBezTo>
                <a:cubicBezTo>
                  <a:pt x="567" y="548"/>
                  <a:pt x="567" y="549"/>
                  <a:pt x="566" y="549"/>
                </a:cubicBezTo>
                <a:cubicBezTo>
                  <a:pt x="566" y="549"/>
                  <a:pt x="566" y="549"/>
                  <a:pt x="566" y="549"/>
                </a:cubicBezTo>
                <a:cubicBezTo>
                  <a:pt x="565" y="550"/>
                  <a:pt x="563" y="552"/>
                  <a:pt x="562" y="553"/>
                </a:cubicBezTo>
                <a:cubicBezTo>
                  <a:pt x="561" y="553"/>
                  <a:pt x="561" y="553"/>
                  <a:pt x="561" y="553"/>
                </a:cubicBezTo>
                <a:cubicBezTo>
                  <a:pt x="561" y="553"/>
                  <a:pt x="561" y="553"/>
                  <a:pt x="560" y="554"/>
                </a:cubicBezTo>
                <a:cubicBezTo>
                  <a:pt x="560" y="554"/>
                  <a:pt x="560" y="554"/>
                  <a:pt x="560" y="554"/>
                </a:cubicBezTo>
                <a:cubicBezTo>
                  <a:pt x="559" y="554"/>
                  <a:pt x="559" y="555"/>
                  <a:pt x="558" y="555"/>
                </a:cubicBezTo>
                <a:cubicBezTo>
                  <a:pt x="558" y="555"/>
                  <a:pt x="558" y="555"/>
                  <a:pt x="558" y="555"/>
                </a:cubicBezTo>
                <a:cubicBezTo>
                  <a:pt x="557" y="556"/>
                  <a:pt x="557" y="556"/>
                  <a:pt x="557" y="556"/>
                </a:cubicBezTo>
                <a:cubicBezTo>
                  <a:pt x="556" y="557"/>
                  <a:pt x="556" y="557"/>
                  <a:pt x="556" y="557"/>
                </a:cubicBezTo>
                <a:cubicBezTo>
                  <a:pt x="555" y="557"/>
                  <a:pt x="555" y="557"/>
                  <a:pt x="555" y="557"/>
                </a:cubicBezTo>
                <a:cubicBezTo>
                  <a:pt x="554" y="558"/>
                  <a:pt x="554" y="558"/>
                  <a:pt x="554" y="558"/>
                </a:cubicBezTo>
                <a:cubicBezTo>
                  <a:pt x="552" y="559"/>
                  <a:pt x="551" y="559"/>
                  <a:pt x="549" y="560"/>
                </a:cubicBezTo>
                <a:cubicBezTo>
                  <a:pt x="549" y="561"/>
                  <a:pt x="549" y="561"/>
                  <a:pt x="549" y="561"/>
                </a:cubicBezTo>
                <a:cubicBezTo>
                  <a:pt x="548" y="561"/>
                  <a:pt x="548" y="561"/>
                  <a:pt x="547" y="561"/>
                </a:cubicBezTo>
                <a:cubicBezTo>
                  <a:pt x="547" y="561"/>
                  <a:pt x="547" y="561"/>
                  <a:pt x="547" y="561"/>
                </a:cubicBezTo>
                <a:cubicBezTo>
                  <a:pt x="547" y="562"/>
                  <a:pt x="546" y="562"/>
                  <a:pt x="546" y="562"/>
                </a:cubicBezTo>
                <a:cubicBezTo>
                  <a:pt x="545" y="562"/>
                  <a:pt x="545" y="562"/>
                  <a:pt x="545" y="562"/>
                </a:cubicBezTo>
                <a:cubicBezTo>
                  <a:pt x="544" y="563"/>
                  <a:pt x="544" y="563"/>
                  <a:pt x="544" y="563"/>
                </a:cubicBezTo>
                <a:cubicBezTo>
                  <a:pt x="543" y="563"/>
                  <a:pt x="543" y="563"/>
                  <a:pt x="543" y="563"/>
                </a:cubicBezTo>
                <a:cubicBezTo>
                  <a:pt x="543" y="564"/>
                  <a:pt x="542" y="564"/>
                  <a:pt x="542" y="564"/>
                </a:cubicBezTo>
                <a:cubicBezTo>
                  <a:pt x="541" y="564"/>
                  <a:pt x="541" y="564"/>
                  <a:pt x="541" y="564"/>
                </a:cubicBezTo>
                <a:cubicBezTo>
                  <a:pt x="540" y="564"/>
                  <a:pt x="540" y="565"/>
                  <a:pt x="539" y="565"/>
                </a:cubicBezTo>
                <a:cubicBezTo>
                  <a:pt x="539" y="565"/>
                  <a:pt x="539" y="565"/>
                  <a:pt x="539" y="565"/>
                </a:cubicBezTo>
                <a:cubicBezTo>
                  <a:pt x="538" y="566"/>
                  <a:pt x="536" y="566"/>
                  <a:pt x="534" y="567"/>
                </a:cubicBezTo>
                <a:cubicBezTo>
                  <a:pt x="534" y="567"/>
                  <a:pt x="534" y="567"/>
                  <a:pt x="533" y="567"/>
                </a:cubicBezTo>
                <a:cubicBezTo>
                  <a:pt x="533" y="567"/>
                  <a:pt x="532" y="567"/>
                  <a:pt x="532" y="567"/>
                </a:cubicBezTo>
                <a:cubicBezTo>
                  <a:pt x="531" y="568"/>
                  <a:pt x="531" y="568"/>
                  <a:pt x="531" y="568"/>
                </a:cubicBezTo>
                <a:cubicBezTo>
                  <a:pt x="531" y="568"/>
                  <a:pt x="530" y="568"/>
                  <a:pt x="530" y="568"/>
                </a:cubicBezTo>
                <a:cubicBezTo>
                  <a:pt x="529" y="568"/>
                  <a:pt x="529" y="568"/>
                  <a:pt x="529" y="568"/>
                </a:cubicBezTo>
                <a:cubicBezTo>
                  <a:pt x="528" y="568"/>
                  <a:pt x="528" y="568"/>
                  <a:pt x="528" y="569"/>
                </a:cubicBezTo>
                <a:cubicBezTo>
                  <a:pt x="527" y="569"/>
                  <a:pt x="527" y="569"/>
                  <a:pt x="526" y="569"/>
                </a:cubicBezTo>
                <a:cubicBezTo>
                  <a:pt x="526" y="569"/>
                  <a:pt x="526" y="569"/>
                  <a:pt x="525" y="569"/>
                </a:cubicBezTo>
                <a:cubicBezTo>
                  <a:pt x="525" y="569"/>
                  <a:pt x="525" y="569"/>
                  <a:pt x="525" y="569"/>
                </a:cubicBezTo>
                <a:cubicBezTo>
                  <a:pt x="525" y="569"/>
                  <a:pt x="525" y="569"/>
                  <a:pt x="525" y="569"/>
                </a:cubicBezTo>
                <a:cubicBezTo>
                  <a:pt x="524" y="569"/>
                  <a:pt x="523" y="570"/>
                  <a:pt x="521" y="570"/>
                </a:cubicBezTo>
                <a:cubicBezTo>
                  <a:pt x="521" y="550"/>
                  <a:pt x="521" y="550"/>
                  <a:pt x="521" y="550"/>
                </a:cubicBezTo>
                <a:cubicBezTo>
                  <a:pt x="523" y="549"/>
                  <a:pt x="524" y="549"/>
                  <a:pt x="525" y="549"/>
                </a:cubicBezTo>
                <a:cubicBezTo>
                  <a:pt x="525" y="548"/>
                  <a:pt x="525" y="548"/>
                  <a:pt x="525" y="548"/>
                </a:cubicBezTo>
                <a:cubicBezTo>
                  <a:pt x="556" y="540"/>
                  <a:pt x="579" y="513"/>
                  <a:pt x="583" y="481"/>
                </a:cubicBezTo>
                <a:cubicBezTo>
                  <a:pt x="542" y="481"/>
                  <a:pt x="542" y="481"/>
                  <a:pt x="542" y="481"/>
                </a:cubicBezTo>
                <a:cubicBezTo>
                  <a:pt x="542" y="491"/>
                  <a:pt x="542" y="491"/>
                  <a:pt x="542" y="491"/>
                </a:cubicBezTo>
                <a:cubicBezTo>
                  <a:pt x="568" y="491"/>
                  <a:pt x="568" y="491"/>
                  <a:pt x="568" y="491"/>
                </a:cubicBezTo>
                <a:cubicBezTo>
                  <a:pt x="566" y="497"/>
                  <a:pt x="563" y="503"/>
                  <a:pt x="559" y="509"/>
                </a:cubicBezTo>
                <a:cubicBezTo>
                  <a:pt x="513" y="509"/>
                  <a:pt x="513" y="509"/>
                  <a:pt x="513" y="509"/>
                </a:cubicBezTo>
                <a:cubicBezTo>
                  <a:pt x="513" y="518"/>
                  <a:pt x="513" y="518"/>
                  <a:pt x="513" y="518"/>
                </a:cubicBezTo>
                <a:cubicBezTo>
                  <a:pt x="550" y="518"/>
                  <a:pt x="550" y="518"/>
                  <a:pt x="550" y="518"/>
                </a:cubicBezTo>
                <a:cubicBezTo>
                  <a:pt x="540" y="528"/>
                  <a:pt x="528" y="535"/>
                  <a:pt x="513" y="537"/>
                </a:cubicBezTo>
                <a:cubicBezTo>
                  <a:pt x="513" y="539"/>
                  <a:pt x="513" y="539"/>
                  <a:pt x="513" y="539"/>
                </a:cubicBezTo>
                <a:cubicBezTo>
                  <a:pt x="513" y="548"/>
                  <a:pt x="513" y="548"/>
                  <a:pt x="513" y="548"/>
                </a:cubicBezTo>
                <a:cubicBezTo>
                  <a:pt x="513" y="551"/>
                  <a:pt x="513" y="551"/>
                  <a:pt x="513" y="551"/>
                </a:cubicBezTo>
                <a:cubicBezTo>
                  <a:pt x="513" y="551"/>
                  <a:pt x="513" y="551"/>
                  <a:pt x="513" y="551"/>
                </a:cubicBezTo>
                <a:cubicBezTo>
                  <a:pt x="513" y="571"/>
                  <a:pt x="513" y="571"/>
                  <a:pt x="513" y="571"/>
                </a:cubicBezTo>
                <a:cubicBezTo>
                  <a:pt x="513" y="571"/>
                  <a:pt x="513" y="571"/>
                  <a:pt x="513" y="571"/>
                </a:cubicBezTo>
                <a:cubicBezTo>
                  <a:pt x="510" y="571"/>
                  <a:pt x="506" y="572"/>
                  <a:pt x="503" y="572"/>
                </a:cubicBezTo>
                <a:cubicBezTo>
                  <a:pt x="500" y="572"/>
                  <a:pt x="496" y="571"/>
                  <a:pt x="493" y="571"/>
                </a:cubicBezTo>
                <a:cubicBezTo>
                  <a:pt x="493" y="571"/>
                  <a:pt x="493" y="571"/>
                  <a:pt x="493" y="571"/>
                </a:cubicBezTo>
                <a:cubicBezTo>
                  <a:pt x="493" y="551"/>
                  <a:pt x="493" y="551"/>
                  <a:pt x="493" y="551"/>
                </a:cubicBezTo>
                <a:cubicBezTo>
                  <a:pt x="493" y="551"/>
                  <a:pt x="493" y="551"/>
                  <a:pt x="493" y="551"/>
                </a:cubicBezTo>
                <a:cubicBezTo>
                  <a:pt x="493" y="548"/>
                  <a:pt x="493" y="548"/>
                  <a:pt x="493" y="548"/>
                </a:cubicBezTo>
                <a:cubicBezTo>
                  <a:pt x="493" y="544"/>
                  <a:pt x="493" y="544"/>
                  <a:pt x="493" y="544"/>
                </a:cubicBezTo>
                <a:cubicBezTo>
                  <a:pt x="493" y="537"/>
                  <a:pt x="493" y="537"/>
                  <a:pt x="493" y="537"/>
                </a:cubicBezTo>
                <a:cubicBezTo>
                  <a:pt x="478" y="535"/>
                  <a:pt x="465" y="528"/>
                  <a:pt x="455" y="518"/>
                </a:cubicBezTo>
                <a:cubicBezTo>
                  <a:pt x="493" y="518"/>
                  <a:pt x="493" y="518"/>
                  <a:pt x="493" y="518"/>
                </a:cubicBezTo>
                <a:cubicBezTo>
                  <a:pt x="493" y="509"/>
                  <a:pt x="493" y="509"/>
                  <a:pt x="493" y="509"/>
                </a:cubicBezTo>
                <a:cubicBezTo>
                  <a:pt x="447" y="509"/>
                  <a:pt x="447" y="509"/>
                  <a:pt x="447" y="509"/>
                </a:cubicBezTo>
                <a:cubicBezTo>
                  <a:pt x="443" y="503"/>
                  <a:pt x="440" y="497"/>
                  <a:pt x="438" y="491"/>
                </a:cubicBezTo>
                <a:cubicBezTo>
                  <a:pt x="464" y="491"/>
                  <a:pt x="464" y="491"/>
                  <a:pt x="464" y="491"/>
                </a:cubicBezTo>
                <a:cubicBezTo>
                  <a:pt x="464" y="481"/>
                  <a:pt x="464" y="481"/>
                  <a:pt x="464" y="481"/>
                </a:cubicBezTo>
                <a:cubicBezTo>
                  <a:pt x="424" y="481"/>
                  <a:pt x="424" y="481"/>
                  <a:pt x="424" y="481"/>
                </a:cubicBezTo>
                <a:cubicBezTo>
                  <a:pt x="427" y="513"/>
                  <a:pt x="450" y="540"/>
                  <a:pt x="481" y="548"/>
                </a:cubicBezTo>
                <a:cubicBezTo>
                  <a:pt x="481" y="549"/>
                  <a:pt x="481" y="549"/>
                  <a:pt x="481" y="549"/>
                </a:cubicBezTo>
                <a:cubicBezTo>
                  <a:pt x="482" y="549"/>
                  <a:pt x="484" y="549"/>
                  <a:pt x="485" y="550"/>
                </a:cubicBezTo>
                <a:cubicBezTo>
                  <a:pt x="485" y="570"/>
                  <a:pt x="485" y="570"/>
                  <a:pt x="485" y="570"/>
                </a:cubicBezTo>
                <a:cubicBezTo>
                  <a:pt x="484" y="570"/>
                  <a:pt x="482" y="569"/>
                  <a:pt x="481" y="569"/>
                </a:cubicBezTo>
                <a:cubicBezTo>
                  <a:pt x="481" y="569"/>
                  <a:pt x="481" y="569"/>
                  <a:pt x="481" y="569"/>
                </a:cubicBezTo>
                <a:cubicBezTo>
                  <a:pt x="480" y="569"/>
                  <a:pt x="479" y="569"/>
                  <a:pt x="478" y="568"/>
                </a:cubicBezTo>
                <a:cubicBezTo>
                  <a:pt x="478" y="568"/>
                  <a:pt x="478" y="568"/>
                  <a:pt x="478" y="568"/>
                </a:cubicBezTo>
                <a:cubicBezTo>
                  <a:pt x="477" y="568"/>
                  <a:pt x="476" y="568"/>
                  <a:pt x="476" y="568"/>
                </a:cubicBezTo>
                <a:cubicBezTo>
                  <a:pt x="476" y="568"/>
                  <a:pt x="476" y="568"/>
                  <a:pt x="476" y="568"/>
                </a:cubicBezTo>
                <a:cubicBezTo>
                  <a:pt x="475" y="568"/>
                  <a:pt x="474" y="567"/>
                  <a:pt x="473" y="567"/>
                </a:cubicBezTo>
                <a:cubicBezTo>
                  <a:pt x="473" y="567"/>
                  <a:pt x="473" y="567"/>
                  <a:pt x="473" y="567"/>
                </a:cubicBezTo>
                <a:cubicBezTo>
                  <a:pt x="470" y="566"/>
                  <a:pt x="467" y="565"/>
                  <a:pt x="464" y="564"/>
                </a:cubicBezTo>
                <a:cubicBezTo>
                  <a:pt x="464" y="564"/>
                  <a:pt x="464" y="564"/>
                  <a:pt x="464" y="564"/>
                </a:cubicBezTo>
                <a:cubicBezTo>
                  <a:pt x="428" y="549"/>
                  <a:pt x="403" y="513"/>
                  <a:pt x="403" y="471"/>
                </a:cubicBezTo>
                <a:cubicBezTo>
                  <a:pt x="403" y="469"/>
                  <a:pt x="403" y="466"/>
                  <a:pt x="403" y="464"/>
                </a:cubicBezTo>
                <a:cubicBezTo>
                  <a:pt x="403" y="464"/>
                  <a:pt x="403" y="464"/>
                  <a:pt x="403" y="464"/>
                </a:cubicBezTo>
                <a:cubicBezTo>
                  <a:pt x="423" y="464"/>
                  <a:pt x="423" y="464"/>
                  <a:pt x="423" y="464"/>
                </a:cubicBezTo>
                <a:cubicBezTo>
                  <a:pt x="423" y="464"/>
                  <a:pt x="423" y="464"/>
                  <a:pt x="423" y="464"/>
                </a:cubicBezTo>
                <a:cubicBezTo>
                  <a:pt x="464" y="464"/>
                  <a:pt x="464" y="464"/>
                  <a:pt x="464" y="464"/>
                </a:cubicBezTo>
                <a:cubicBezTo>
                  <a:pt x="464" y="452"/>
                  <a:pt x="464" y="452"/>
                  <a:pt x="464" y="452"/>
                </a:cubicBezTo>
                <a:cubicBezTo>
                  <a:pt x="425" y="452"/>
                  <a:pt x="425" y="452"/>
                  <a:pt x="425" y="452"/>
                </a:cubicBezTo>
                <a:cubicBezTo>
                  <a:pt x="425" y="452"/>
                  <a:pt x="425" y="452"/>
                  <a:pt x="425" y="452"/>
                </a:cubicBezTo>
                <a:cubicBezTo>
                  <a:pt x="405" y="452"/>
                  <a:pt x="405" y="452"/>
                  <a:pt x="405" y="452"/>
                </a:cubicBezTo>
                <a:cubicBezTo>
                  <a:pt x="405" y="452"/>
                  <a:pt x="405" y="452"/>
                  <a:pt x="405" y="452"/>
                </a:cubicBezTo>
                <a:cubicBezTo>
                  <a:pt x="406" y="447"/>
                  <a:pt x="407" y="441"/>
                  <a:pt x="410" y="436"/>
                </a:cubicBezTo>
                <a:cubicBezTo>
                  <a:pt x="410" y="436"/>
                  <a:pt x="410" y="436"/>
                  <a:pt x="410" y="436"/>
                </a:cubicBezTo>
                <a:cubicBezTo>
                  <a:pt x="431" y="436"/>
                  <a:pt x="431" y="436"/>
                  <a:pt x="431" y="436"/>
                </a:cubicBezTo>
                <a:cubicBezTo>
                  <a:pt x="432" y="436"/>
                  <a:pt x="432" y="436"/>
                  <a:pt x="432" y="436"/>
                </a:cubicBezTo>
                <a:cubicBezTo>
                  <a:pt x="464" y="436"/>
                  <a:pt x="464" y="436"/>
                  <a:pt x="464" y="436"/>
                </a:cubicBezTo>
                <a:cubicBezTo>
                  <a:pt x="479" y="436"/>
                  <a:pt x="479" y="436"/>
                  <a:pt x="479" y="436"/>
                </a:cubicBezTo>
                <a:cubicBezTo>
                  <a:pt x="481" y="436"/>
                  <a:pt x="481" y="436"/>
                  <a:pt x="481" y="436"/>
                </a:cubicBezTo>
                <a:cubicBezTo>
                  <a:pt x="481" y="452"/>
                  <a:pt x="481" y="452"/>
                  <a:pt x="481" y="452"/>
                </a:cubicBezTo>
                <a:cubicBezTo>
                  <a:pt x="481" y="464"/>
                  <a:pt x="481" y="464"/>
                  <a:pt x="481" y="464"/>
                </a:cubicBezTo>
                <a:cubicBezTo>
                  <a:pt x="493" y="464"/>
                  <a:pt x="493" y="464"/>
                  <a:pt x="493" y="464"/>
                </a:cubicBezTo>
                <a:cubicBezTo>
                  <a:pt x="493" y="436"/>
                  <a:pt x="493" y="436"/>
                  <a:pt x="493" y="436"/>
                </a:cubicBezTo>
                <a:cubicBezTo>
                  <a:pt x="493" y="424"/>
                  <a:pt x="493" y="424"/>
                  <a:pt x="493" y="424"/>
                </a:cubicBezTo>
                <a:cubicBezTo>
                  <a:pt x="479" y="424"/>
                  <a:pt x="479" y="424"/>
                  <a:pt x="479" y="424"/>
                </a:cubicBezTo>
                <a:cubicBezTo>
                  <a:pt x="439" y="424"/>
                  <a:pt x="439" y="424"/>
                  <a:pt x="439" y="424"/>
                </a:cubicBezTo>
                <a:cubicBezTo>
                  <a:pt x="439" y="424"/>
                  <a:pt x="439" y="424"/>
                  <a:pt x="439" y="424"/>
                </a:cubicBezTo>
                <a:cubicBezTo>
                  <a:pt x="415" y="424"/>
                  <a:pt x="415" y="424"/>
                  <a:pt x="415" y="424"/>
                </a:cubicBezTo>
                <a:cubicBezTo>
                  <a:pt x="415" y="424"/>
                  <a:pt x="415" y="424"/>
                  <a:pt x="415" y="424"/>
                </a:cubicBezTo>
                <a:cubicBezTo>
                  <a:pt x="428" y="399"/>
                  <a:pt x="452" y="380"/>
                  <a:pt x="481" y="374"/>
                </a:cubicBezTo>
                <a:cubicBezTo>
                  <a:pt x="481" y="374"/>
                  <a:pt x="481" y="374"/>
                  <a:pt x="481" y="374"/>
                </a:cubicBezTo>
                <a:cubicBezTo>
                  <a:pt x="482" y="373"/>
                  <a:pt x="484" y="373"/>
                  <a:pt x="485" y="373"/>
                </a:cubicBezTo>
                <a:cubicBezTo>
                  <a:pt x="485" y="393"/>
                  <a:pt x="485" y="393"/>
                  <a:pt x="485" y="393"/>
                </a:cubicBezTo>
                <a:cubicBezTo>
                  <a:pt x="484" y="394"/>
                  <a:pt x="482" y="394"/>
                  <a:pt x="481" y="394"/>
                </a:cubicBezTo>
                <a:cubicBezTo>
                  <a:pt x="481" y="395"/>
                  <a:pt x="481" y="395"/>
                  <a:pt x="481" y="395"/>
                </a:cubicBezTo>
                <a:cubicBezTo>
                  <a:pt x="472" y="397"/>
                  <a:pt x="463" y="401"/>
                  <a:pt x="456" y="407"/>
                </a:cubicBezTo>
                <a:cubicBezTo>
                  <a:pt x="493" y="407"/>
                  <a:pt x="493" y="407"/>
                  <a:pt x="493" y="407"/>
                </a:cubicBezTo>
                <a:cubicBezTo>
                  <a:pt x="493" y="401"/>
                  <a:pt x="493" y="401"/>
                  <a:pt x="493" y="401"/>
                </a:cubicBezTo>
                <a:cubicBezTo>
                  <a:pt x="493" y="396"/>
                  <a:pt x="493" y="396"/>
                  <a:pt x="493" y="396"/>
                </a:cubicBezTo>
                <a:cubicBezTo>
                  <a:pt x="493" y="392"/>
                  <a:pt x="493" y="392"/>
                  <a:pt x="493" y="392"/>
                </a:cubicBezTo>
                <a:cubicBezTo>
                  <a:pt x="493" y="392"/>
                  <a:pt x="493" y="392"/>
                  <a:pt x="493" y="392"/>
                </a:cubicBezTo>
                <a:cubicBezTo>
                  <a:pt x="493" y="372"/>
                  <a:pt x="493" y="372"/>
                  <a:pt x="493" y="372"/>
                </a:cubicBezTo>
                <a:cubicBezTo>
                  <a:pt x="493" y="372"/>
                  <a:pt x="493" y="372"/>
                  <a:pt x="493" y="372"/>
                </a:cubicBezTo>
                <a:cubicBezTo>
                  <a:pt x="496" y="371"/>
                  <a:pt x="500" y="371"/>
                  <a:pt x="503" y="371"/>
                </a:cubicBezTo>
                <a:close/>
                <a:moveTo>
                  <a:pt x="107" y="485"/>
                </a:moveTo>
                <a:cubicBezTo>
                  <a:pt x="116" y="485"/>
                  <a:pt x="122" y="491"/>
                  <a:pt x="122" y="500"/>
                </a:cubicBezTo>
                <a:cubicBezTo>
                  <a:pt x="122" y="508"/>
                  <a:pt x="116" y="515"/>
                  <a:pt x="107" y="515"/>
                </a:cubicBezTo>
                <a:cubicBezTo>
                  <a:pt x="99" y="515"/>
                  <a:pt x="92" y="508"/>
                  <a:pt x="92" y="500"/>
                </a:cubicBezTo>
                <a:cubicBezTo>
                  <a:pt x="92" y="491"/>
                  <a:pt x="99" y="485"/>
                  <a:pt x="107" y="485"/>
                </a:cubicBezTo>
                <a:close/>
                <a:moveTo>
                  <a:pt x="899" y="485"/>
                </a:moveTo>
                <a:cubicBezTo>
                  <a:pt x="907" y="485"/>
                  <a:pt x="914" y="491"/>
                  <a:pt x="914" y="500"/>
                </a:cubicBezTo>
                <a:cubicBezTo>
                  <a:pt x="914" y="508"/>
                  <a:pt x="907" y="515"/>
                  <a:pt x="899" y="515"/>
                </a:cubicBezTo>
                <a:cubicBezTo>
                  <a:pt x="891" y="515"/>
                  <a:pt x="884" y="508"/>
                  <a:pt x="884" y="500"/>
                </a:cubicBezTo>
                <a:cubicBezTo>
                  <a:pt x="884" y="491"/>
                  <a:pt x="891" y="485"/>
                  <a:pt x="899" y="485"/>
                </a:cubicBezTo>
                <a:close/>
                <a:moveTo>
                  <a:pt x="143" y="603"/>
                </a:moveTo>
                <a:cubicBezTo>
                  <a:pt x="145" y="603"/>
                  <a:pt x="145" y="603"/>
                  <a:pt x="145" y="603"/>
                </a:cubicBezTo>
                <a:cubicBezTo>
                  <a:pt x="153" y="628"/>
                  <a:pt x="153" y="628"/>
                  <a:pt x="153" y="628"/>
                </a:cubicBezTo>
                <a:cubicBezTo>
                  <a:pt x="151" y="629"/>
                  <a:pt x="151" y="629"/>
                  <a:pt x="151" y="629"/>
                </a:cubicBezTo>
                <a:cubicBezTo>
                  <a:pt x="151" y="627"/>
                  <a:pt x="151" y="627"/>
                  <a:pt x="151" y="627"/>
                </a:cubicBezTo>
                <a:cubicBezTo>
                  <a:pt x="150" y="624"/>
                  <a:pt x="149" y="623"/>
                  <a:pt x="147" y="622"/>
                </a:cubicBezTo>
                <a:cubicBezTo>
                  <a:pt x="146" y="622"/>
                  <a:pt x="143" y="622"/>
                  <a:pt x="140" y="623"/>
                </a:cubicBezTo>
                <a:cubicBezTo>
                  <a:pt x="110" y="633"/>
                  <a:pt x="110" y="633"/>
                  <a:pt x="110" y="633"/>
                </a:cubicBezTo>
                <a:cubicBezTo>
                  <a:pt x="106" y="634"/>
                  <a:pt x="102" y="635"/>
                  <a:pt x="99" y="635"/>
                </a:cubicBezTo>
                <a:cubicBezTo>
                  <a:pt x="96" y="635"/>
                  <a:pt x="93" y="634"/>
                  <a:pt x="90" y="632"/>
                </a:cubicBezTo>
                <a:cubicBezTo>
                  <a:pt x="87" y="630"/>
                  <a:pt x="85" y="628"/>
                  <a:pt x="84" y="624"/>
                </a:cubicBezTo>
                <a:cubicBezTo>
                  <a:pt x="83" y="622"/>
                  <a:pt x="83" y="619"/>
                  <a:pt x="84" y="617"/>
                </a:cubicBezTo>
                <a:cubicBezTo>
                  <a:pt x="85" y="615"/>
                  <a:pt x="86" y="614"/>
                  <a:pt x="88" y="613"/>
                </a:cubicBezTo>
                <a:cubicBezTo>
                  <a:pt x="89" y="613"/>
                  <a:pt x="91" y="613"/>
                  <a:pt x="92" y="613"/>
                </a:cubicBezTo>
                <a:cubicBezTo>
                  <a:pt x="93" y="614"/>
                  <a:pt x="94" y="615"/>
                  <a:pt x="94" y="616"/>
                </a:cubicBezTo>
                <a:cubicBezTo>
                  <a:pt x="94" y="617"/>
                  <a:pt x="94" y="618"/>
                  <a:pt x="94" y="619"/>
                </a:cubicBezTo>
                <a:cubicBezTo>
                  <a:pt x="94" y="620"/>
                  <a:pt x="92" y="621"/>
                  <a:pt x="90" y="623"/>
                </a:cubicBezTo>
                <a:cubicBezTo>
                  <a:pt x="89" y="625"/>
                  <a:pt x="88" y="626"/>
                  <a:pt x="88" y="627"/>
                </a:cubicBezTo>
                <a:cubicBezTo>
                  <a:pt x="89" y="628"/>
                  <a:pt x="89" y="628"/>
                  <a:pt x="91" y="629"/>
                </a:cubicBezTo>
                <a:cubicBezTo>
                  <a:pt x="92" y="629"/>
                  <a:pt x="94" y="629"/>
                  <a:pt x="96" y="628"/>
                </a:cubicBezTo>
                <a:cubicBezTo>
                  <a:pt x="137" y="615"/>
                  <a:pt x="137" y="615"/>
                  <a:pt x="137" y="615"/>
                </a:cubicBezTo>
                <a:cubicBezTo>
                  <a:pt x="140" y="614"/>
                  <a:pt x="142" y="613"/>
                  <a:pt x="143" y="612"/>
                </a:cubicBezTo>
                <a:cubicBezTo>
                  <a:pt x="143" y="612"/>
                  <a:pt x="144" y="611"/>
                  <a:pt x="144" y="610"/>
                </a:cubicBezTo>
                <a:cubicBezTo>
                  <a:pt x="144" y="608"/>
                  <a:pt x="144" y="607"/>
                  <a:pt x="144" y="605"/>
                </a:cubicBezTo>
                <a:cubicBezTo>
                  <a:pt x="143" y="603"/>
                  <a:pt x="143" y="603"/>
                  <a:pt x="143" y="603"/>
                </a:cubicBezTo>
                <a:close/>
                <a:moveTo>
                  <a:pt x="113" y="691"/>
                </a:moveTo>
                <a:cubicBezTo>
                  <a:pt x="112" y="692"/>
                  <a:pt x="112" y="692"/>
                  <a:pt x="112" y="692"/>
                </a:cubicBezTo>
                <a:cubicBezTo>
                  <a:pt x="101" y="667"/>
                  <a:pt x="101" y="667"/>
                  <a:pt x="101" y="667"/>
                </a:cubicBezTo>
                <a:cubicBezTo>
                  <a:pt x="102" y="667"/>
                  <a:pt x="102" y="667"/>
                  <a:pt x="102" y="667"/>
                </a:cubicBezTo>
                <a:cubicBezTo>
                  <a:pt x="103" y="669"/>
                  <a:pt x="103" y="669"/>
                  <a:pt x="103" y="669"/>
                </a:cubicBezTo>
                <a:cubicBezTo>
                  <a:pt x="104" y="671"/>
                  <a:pt x="106" y="673"/>
                  <a:pt x="108" y="673"/>
                </a:cubicBezTo>
                <a:cubicBezTo>
                  <a:pt x="109" y="673"/>
                  <a:pt x="111" y="673"/>
                  <a:pt x="115" y="671"/>
                </a:cubicBezTo>
                <a:cubicBezTo>
                  <a:pt x="152" y="655"/>
                  <a:pt x="152" y="655"/>
                  <a:pt x="152" y="655"/>
                </a:cubicBezTo>
                <a:cubicBezTo>
                  <a:pt x="155" y="653"/>
                  <a:pt x="156" y="652"/>
                  <a:pt x="157" y="652"/>
                </a:cubicBezTo>
                <a:cubicBezTo>
                  <a:pt x="158" y="651"/>
                  <a:pt x="158" y="650"/>
                  <a:pt x="158" y="649"/>
                </a:cubicBezTo>
                <a:cubicBezTo>
                  <a:pt x="158" y="647"/>
                  <a:pt x="158" y="646"/>
                  <a:pt x="158" y="645"/>
                </a:cubicBezTo>
                <a:cubicBezTo>
                  <a:pt x="157" y="643"/>
                  <a:pt x="157" y="643"/>
                  <a:pt x="157" y="643"/>
                </a:cubicBezTo>
                <a:cubicBezTo>
                  <a:pt x="158" y="642"/>
                  <a:pt x="158" y="642"/>
                  <a:pt x="158" y="642"/>
                </a:cubicBezTo>
                <a:cubicBezTo>
                  <a:pt x="169" y="667"/>
                  <a:pt x="169" y="667"/>
                  <a:pt x="169" y="667"/>
                </a:cubicBezTo>
                <a:cubicBezTo>
                  <a:pt x="168" y="667"/>
                  <a:pt x="168" y="667"/>
                  <a:pt x="168" y="667"/>
                </a:cubicBezTo>
                <a:cubicBezTo>
                  <a:pt x="167" y="665"/>
                  <a:pt x="167" y="665"/>
                  <a:pt x="167" y="665"/>
                </a:cubicBezTo>
                <a:cubicBezTo>
                  <a:pt x="166" y="663"/>
                  <a:pt x="164" y="661"/>
                  <a:pt x="162" y="661"/>
                </a:cubicBezTo>
                <a:cubicBezTo>
                  <a:pt x="161" y="661"/>
                  <a:pt x="159" y="661"/>
                  <a:pt x="155" y="663"/>
                </a:cubicBezTo>
                <a:cubicBezTo>
                  <a:pt x="118" y="679"/>
                  <a:pt x="118" y="679"/>
                  <a:pt x="118" y="679"/>
                </a:cubicBezTo>
                <a:cubicBezTo>
                  <a:pt x="115" y="681"/>
                  <a:pt x="114" y="682"/>
                  <a:pt x="113" y="682"/>
                </a:cubicBezTo>
                <a:cubicBezTo>
                  <a:pt x="112" y="683"/>
                  <a:pt x="112" y="684"/>
                  <a:pt x="112" y="685"/>
                </a:cubicBezTo>
                <a:cubicBezTo>
                  <a:pt x="112" y="686"/>
                  <a:pt x="112" y="688"/>
                  <a:pt x="112" y="689"/>
                </a:cubicBezTo>
                <a:cubicBezTo>
                  <a:pt x="113" y="691"/>
                  <a:pt x="113" y="691"/>
                  <a:pt x="113" y="691"/>
                </a:cubicBezTo>
                <a:close/>
                <a:moveTo>
                  <a:pt x="175" y="677"/>
                </a:moveTo>
                <a:cubicBezTo>
                  <a:pt x="184" y="691"/>
                  <a:pt x="184" y="691"/>
                  <a:pt x="184" y="691"/>
                </a:cubicBezTo>
                <a:cubicBezTo>
                  <a:pt x="164" y="749"/>
                  <a:pt x="164" y="749"/>
                  <a:pt x="164" y="749"/>
                </a:cubicBezTo>
                <a:cubicBezTo>
                  <a:pt x="195" y="729"/>
                  <a:pt x="195" y="729"/>
                  <a:pt x="195" y="729"/>
                </a:cubicBezTo>
                <a:cubicBezTo>
                  <a:pt x="198" y="727"/>
                  <a:pt x="200" y="726"/>
                  <a:pt x="200" y="724"/>
                </a:cubicBezTo>
                <a:cubicBezTo>
                  <a:pt x="201" y="723"/>
                  <a:pt x="200" y="721"/>
                  <a:pt x="199" y="719"/>
                </a:cubicBezTo>
                <a:cubicBezTo>
                  <a:pt x="198" y="717"/>
                  <a:pt x="198" y="717"/>
                  <a:pt x="198" y="717"/>
                </a:cubicBezTo>
                <a:cubicBezTo>
                  <a:pt x="199" y="716"/>
                  <a:pt x="199" y="716"/>
                  <a:pt x="199" y="716"/>
                </a:cubicBezTo>
                <a:cubicBezTo>
                  <a:pt x="211" y="735"/>
                  <a:pt x="211" y="735"/>
                  <a:pt x="211" y="735"/>
                </a:cubicBezTo>
                <a:cubicBezTo>
                  <a:pt x="209" y="735"/>
                  <a:pt x="209" y="735"/>
                  <a:pt x="209" y="735"/>
                </a:cubicBezTo>
                <a:cubicBezTo>
                  <a:pt x="208" y="734"/>
                  <a:pt x="208" y="734"/>
                  <a:pt x="208" y="734"/>
                </a:cubicBezTo>
                <a:cubicBezTo>
                  <a:pt x="207" y="731"/>
                  <a:pt x="205" y="730"/>
                  <a:pt x="203" y="730"/>
                </a:cubicBezTo>
                <a:cubicBezTo>
                  <a:pt x="202" y="730"/>
                  <a:pt x="200" y="731"/>
                  <a:pt x="197" y="733"/>
                </a:cubicBezTo>
                <a:cubicBezTo>
                  <a:pt x="152" y="761"/>
                  <a:pt x="152" y="761"/>
                  <a:pt x="152" y="761"/>
                </a:cubicBezTo>
                <a:cubicBezTo>
                  <a:pt x="151" y="759"/>
                  <a:pt x="151" y="759"/>
                  <a:pt x="151" y="759"/>
                </a:cubicBezTo>
                <a:cubicBezTo>
                  <a:pt x="172" y="697"/>
                  <a:pt x="172" y="697"/>
                  <a:pt x="172" y="697"/>
                </a:cubicBezTo>
                <a:cubicBezTo>
                  <a:pt x="139" y="718"/>
                  <a:pt x="139" y="718"/>
                  <a:pt x="139" y="718"/>
                </a:cubicBezTo>
                <a:cubicBezTo>
                  <a:pt x="136" y="720"/>
                  <a:pt x="134" y="722"/>
                  <a:pt x="134" y="723"/>
                </a:cubicBezTo>
                <a:cubicBezTo>
                  <a:pt x="133" y="725"/>
                  <a:pt x="134" y="726"/>
                  <a:pt x="135" y="728"/>
                </a:cubicBezTo>
                <a:cubicBezTo>
                  <a:pt x="136" y="730"/>
                  <a:pt x="136" y="730"/>
                  <a:pt x="136" y="730"/>
                </a:cubicBezTo>
                <a:cubicBezTo>
                  <a:pt x="135" y="731"/>
                  <a:pt x="135" y="731"/>
                  <a:pt x="135" y="731"/>
                </a:cubicBezTo>
                <a:cubicBezTo>
                  <a:pt x="123" y="713"/>
                  <a:pt x="123" y="713"/>
                  <a:pt x="123" y="713"/>
                </a:cubicBezTo>
                <a:cubicBezTo>
                  <a:pt x="125" y="712"/>
                  <a:pt x="125" y="712"/>
                  <a:pt x="125" y="712"/>
                </a:cubicBezTo>
                <a:cubicBezTo>
                  <a:pt x="126" y="714"/>
                  <a:pt x="126" y="714"/>
                  <a:pt x="126" y="714"/>
                </a:cubicBezTo>
                <a:cubicBezTo>
                  <a:pt x="127" y="716"/>
                  <a:pt x="129" y="717"/>
                  <a:pt x="131" y="717"/>
                </a:cubicBezTo>
                <a:cubicBezTo>
                  <a:pt x="132" y="717"/>
                  <a:pt x="134" y="716"/>
                  <a:pt x="137" y="715"/>
                </a:cubicBezTo>
                <a:cubicBezTo>
                  <a:pt x="174" y="691"/>
                  <a:pt x="174" y="691"/>
                  <a:pt x="174" y="691"/>
                </a:cubicBezTo>
                <a:cubicBezTo>
                  <a:pt x="175" y="689"/>
                  <a:pt x="175" y="687"/>
                  <a:pt x="175" y="686"/>
                </a:cubicBezTo>
                <a:cubicBezTo>
                  <a:pt x="176" y="684"/>
                  <a:pt x="175" y="683"/>
                  <a:pt x="175" y="681"/>
                </a:cubicBezTo>
                <a:cubicBezTo>
                  <a:pt x="175" y="680"/>
                  <a:pt x="174" y="679"/>
                  <a:pt x="173" y="677"/>
                </a:cubicBezTo>
                <a:cubicBezTo>
                  <a:pt x="175" y="677"/>
                  <a:pt x="175" y="677"/>
                  <a:pt x="175" y="677"/>
                </a:cubicBezTo>
                <a:close/>
                <a:moveTo>
                  <a:pt x="216" y="799"/>
                </a:moveTo>
                <a:cubicBezTo>
                  <a:pt x="199" y="782"/>
                  <a:pt x="199" y="782"/>
                  <a:pt x="199" y="782"/>
                </a:cubicBezTo>
                <a:cubicBezTo>
                  <a:pt x="189" y="786"/>
                  <a:pt x="189" y="786"/>
                  <a:pt x="189" y="786"/>
                </a:cubicBezTo>
                <a:cubicBezTo>
                  <a:pt x="186" y="787"/>
                  <a:pt x="185" y="788"/>
                  <a:pt x="184" y="789"/>
                </a:cubicBezTo>
                <a:cubicBezTo>
                  <a:pt x="183" y="790"/>
                  <a:pt x="183" y="791"/>
                  <a:pt x="183" y="792"/>
                </a:cubicBezTo>
                <a:cubicBezTo>
                  <a:pt x="183" y="793"/>
                  <a:pt x="184" y="795"/>
                  <a:pt x="186" y="797"/>
                </a:cubicBezTo>
                <a:cubicBezTo>
                  <a:pt x="185" y="798"/>
                  <a:pt x="185" y="798"/>
                  <a:pt x="185" y="798"/>
                </a:cubicBezTo>
                <a:cubicBezTo>
                  <a:pt x="171" y="784"/>
                  <a:pt x="171" y="784"/>
                  <a:pt x="171" y="784"/>
                </a:cubicBezTo>
                <a:cubicBezTo>
                  <a:pt x="172" y="783"/>
                  <a:pt x="172" y="783"/>
                  <a:pt x="172" y="783"/>
                </a:cubicBezTo>
                <a:cubicBezTo>
                  <a:pt x="174" y="785"/>
                  <a:pt x="176" y="785"/>
                  <a:pt x="177" y="785"/>
                </a:cubicBezTo>
                <a:cubicBezTo>
                  <a:pt x="179" y="785"/>
                  <a:pt x="183" y="785"/>
                  <a:pt x="187" y="783"/>
                </a:cubicBezTo>
                <a:cubicBezTo>
                  <a:pt x="239" y="761"/>
                  <a:pt x="239" y="761"/>
                  <a:pt x="239" y="761"/>
                </a:cubicBezTo>
                <a:cubicBezTo>
                  <a:pt x="240" y="762"/>
                  <a:pt x="240" y="762"/>
                  <a:pt x="240" y="762"/>
                </a:cubicBezTo>
                <a:cubicBezTo>
                  <a:pt x="220" y="815"/>
                  <a:pt x="220" y="815"/>
                  <a:pt x="220" y="815"/>
                </a:cubicBezTo>
                <a:cubicBezTo>
                  <a:pt x="218" y="819"/>
                  <a:pt x="217" y="822"/>
                  <a:pt x="217" y="824"/>
                </a:cubicBezTo>
                <a:cubicBezTo>
                  <a:pt x="217" y="826"/>
                  <a:pt x="218" y="828"/>
                  <a:pt x="220" y="830"/>
                </a:cubicBezTo>
                <a:cubicBezTo>
                  <a:pt x="219" y="831"/>
                  <a:pt x="219" y="831"/>
                  <a:pt x="219" y="831"/>
                </a:cubicBezTo>
                <a:cubicBezTo>
                  <a:pt x="201" y="814"/>
                  <a:pt x="201" y="814"/>
                  <a:pt x="201" y="814"/>
                </a:cubicBezTo>
                <a:cubicBezTo>
                  <a:pt x="202" y="812"/>
                  <a:pt x="202" y="812"/>
                  <a:pt x="202" y="812"/>
                </a:cubicBezTo>
                <a:cubicBezTo>
                  <a:pt x="204" y="814"/>
                  <a:pt x="206" y="815"/>
                  <a:pt x="207" y="815"/>
                </a:cubicBezTo>
                <a:cubicBezTo>
                  <a:pt x="208" y="815"/>
                  <a:pt x="209" y="815"/>
                  <a:pt x="210" y="814"/>
                </a:cubicBezTo>
                <a:cubicBezTo>
                  <a:pt x="211" y="813"/>
                  <a:pt x="212" y="811"/>
                  <a:pt x="213" y="808"/>
                </a:cubicBezTo>
                <a:cubicBezTo>
                  <a:pt x="216" y="799"/>
                  <a:pt x="216" y="799"/>
                  <a:pt x="216" y="799"/>
                </a:cubicBezTo>
                <a:close/>
                <a:moveTo>
                  <a:pt x="218" y="796"/>
                </a:moveTo>
                <a:cubicBezTo>
                  <a:pt x="228" y="770"/>
                  <a:pt x="228" y="770"/>
                  <a:pt x="228" y="770"/>
                </a:cubicBezTo>
                <a:cubicBezTo>
                  <a:pt x="202" y="781"/>
                  <a:pt x="202" y="781"/>
                  <a:pt x="202" y="781"/>
                </a:cubicBezTo>
                <a:cubicBezTo>
                  <a:pt x="218" y="796"/>
                  <a:pt x="218" y="796"/>
                  <a:pt x="218" y="796"/>
                </a:cubicBezTo>
                <a:close/>
                <a:moveTo>
                  <a:pt x="267" y="791"/>
                </a:moveTo>
                <a:cubicBezTo>
                  <a:pt x="282" y="801"/>
                  <a:pt x="282" y="801"/>
                  <a:pt x="282" y="801"/>
                </a:cubicBezTo>
                <a:cubicBezTo>
                  <a:pt x="288" y="861"/>
                  <a:pt x="288" y="861"/>
                  <a:pt x="288" y="861"/>
                </a:cubicBezTo>
                <a:cubicBezTo>
                  <a:pt x="308" y="831"/>
                  <a:pt x="308" y="831"/>
                  <a:pt x="308" y="831"/>
                </a:cubicBezTo>
                <a:cubicBezTo>
                  <a:pt x="310" y="827"/>
                  <a:pt x="311" y="825"/>
                  <a:pt x="311" y="824"/>
                </a:cubicBezTo>
                <a:cubicBezTo>
                  <a:pt x="310" y="822"/>
                  <a:pt x="309" y="821"/>
                  <a:pt x="307" y="819"/>
                </a:cubicBezTo>
                <a:cubicBezTo>
                  <a:pt x="305" y="818"/>
                  <a:pt x="305" y="818"/>
                  <a:pt x="305" y="818"/>
                </a:cubicBezTo>
                <a:cubicBezTo>
                  <a:pt x="306" y="817"/>
                  <a:pt x="306" y="817"/>
                  <a:pt x="306" y="817"/>
                </a:cubicBezTo>
                <a:cubicBezTo>
                  <a:pt x="325" y="829"/>
                  <a:pt x="325" y="829"/>
                  <a:pt x="325" y="829"/>
                </a:cubicBezTo>
                <a:cubicBezTo>
                  <a:pt x="324" y="830"/>
                  <a:pt x="324" y="830"/>
                  <a:pt x="324" y="830"/>
                </a:cubicBezTo>
                <a:cubicBezTo>
                  <a:pt x="322" y="829"/>
                  <a:pt x="322" y="829"/>
                  <a:pt x="322" y="829"/>
                </a:cubicBezTo>
                <a:cubicBezTo>
                  <a:pt x="320" y="827"/>
                  <a:pt x="318" y="827"/>
                  <a:pt x="316" y="828"/>
                </a:cubicBezTo>
                <a:cubicBezTo>
                  <a:pt x="315" y="828"/>
                  <a:pt x="313" y="830"/>
                  <a:pt x="311" y="833"/>
                </a:cubicBezTo>
                <a:cubicBezTo>
                  <a:pt x="282" y="877"/>
                  <a:pt x="282" y="877"/>
                  <a:pt x="282" y="877"/>
                </a:cubicBezTo>
                <a:cubicBezTo>
                  <a:pt x="281" y="876"/>
                  <a:pt x="281" y="876"/>
                  <a:pt x="281" y="876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53" y="844"/>
                  <a:pt x="253" y="844"/>
                  <a:pt x="253" y="844"/>
                </a:cubicBezTo>
                <a:cubicBezTo>
                  <a:pt x="251" y="847"/>
                  <a:pt x="250" y="849"/>
                  <a:pt x="250" y="851"/>
                </a:cubicBezTo>
                <a:cubicBezTo>
                  <a:pt x="250" y="852"/>
                  <a:pt x="251" y="854"/>
                  <a:pt x="253" y="855"/>
                </a:cubicBezTo>
                <a:cubicBezTo>
                  <a:pt x="255" y="856"/>
                  <a:pt x="255" y="856"/>
                  <a:pt x="255" y="856"/>
                </a:cubicBezTo>
                <a:cubicBezTo>
                  <a:pt x="254" y="858"/>
                  <a:pt x="254" y="858"/>
                  <a:pt x="254" y="858"/>
                </a:cubicBezTo>
                <a:cubicBezTo>
                  <a:pt x="236" y="846"/>
                  <a:pt x="236" y="846"/>
                  <a:pt x="236" y="846"/>
                </a:cubicBezTo>
                <a:cubicBezTo>
                  <a:pt x="237" y="844"/>
                  <a:pt x="237" y="844"/>
                  <a:pt x="237" y="844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41" y="847"/>
                  <a:pt x="243" y="847"/>
                  <a:pt x="245" y="847"/>
                </a:cubicBezTo>
                <a:cubicBezTo>
                  <a:pt x="246" y="846"/>
                  <a:pt x="247" y="845"/>
                  <a:pt x="249" y="842"/>
                </a:cubicBezTo>
                <a:cubicBezTo>
                  <a:pt x="273" y="805"/>
                  <a:pt x="273" y="805"/>
                  <a:pt x="273" y="805"/>
                </a:cubicBezTo>
                <a:cubicBezTo>
                  <a:pt x="273" y="802"/>
                  <a:pt x="272" y="800"/>
                  <a:pt x="272" y="799"/>
                </a:cubicBezTo>
                <a:cubicBezTo>
                  <a:pt x="272" y="798"/>
                  <a:pt x="271" y="797"/>
                  <a:pt x="270" y="795"/>
                </a:cubicBezTo>
                <a:cubicBezTo>
                  <a:pt x="269" y="795"/>
                  <a:pt x="268" y="794"/>
                  <a:pt x="266" y="793"/>
                </a:cubicBezTo>
                <a:cubicBezTo>
                  <a:pt x="267" y="791"/>
                  <a:pt x="267" y="791"/>
                  <a:pt x="267" y="791"/>
                </a:cubicBezTo>
                <a:close/>
                <a:moveTo>
                  <a:pt x="388" y="857"/>
                </a:moveTo>
                <a:cubicBezTo>
                  <a:pt x="389" y="855"/>
                  <a:pt x="389" y="855"/>
                  <a:pt x="389" y="855"/>
                </a:cubicBezTo>
                <a:cubicBezTo>
                  <a:pt x="410" y="862"/>
                  <a:pt x="410" y="862"/>
                  <a:pt x="410" y="862"/>
                </a:cubicBezTo>
                <a:cubicBezTo>
                  <a:pt x="409" y="864"/>
                  <a:pt x="409" y="864"/>
                  <a:pt x="409" y="864"/>
                </a:cubicBezTo>
                <a:cubicBezTo>
                  <a:pt x="407" y="863"/>
                  <a:pt x="407" y="863"/>
                  <a:pt x="407" y="863"/>
                </a:cubicBezTo>
                <a:cubicBezTo>
                  <a:pt x="405" y="862"/>
                  <a:pt x="402" y="863"/>
                  <a:pt x="400" y="864"/>
                </a:cubicBezTo>
                <a:cubicBezTo>
                  <a:pt x="400" y="865"/>
                  <a:pt x="399" y="867"/>
                  <a:pt x="397" y="870"/>
                </a:cubicBezTo>
                <a:cubicBezTo>
                  <a:pt x="389" y="894"/>
                  <a:pt x="389" y="894"/>
                  <a:pt x="389" y="894"/>
                </a:cubicBezTo>
                <a:cubicBezTo>
                  <a:pt x="387" y="900"/>
                  <a:pt x="385" y="905"/>
                  <a:pt x="383" y="908"/>
                </a:cubicBezTo>
                <a:cubicBezTo>
                  <a:pt x="380" y="910"/>
                  <a:pt x="377" y="912"/>
                  <a:pt x="373" y="914"/>
                </a:cubicBezTo>
                <a:cubicBezTo>
                  <a:pt x="368" y="915"/>
                  <a:pt x="363" y="914"/>
                  <a:pt x="357" y="912"/>
                </a:cubicBezTo>
                <a:cubicBezTo>
                  <a:pt x="351" y="910"/>
                  <a:pt x="346" y="907"/>
                  <a:pt x="344" y="904"/>
                </a:cubicBezTo>
                <a:cubicBezTo>
                  <a:pt x="341" y="900"/>
                  <a:pt x="340" y="897"/>
                  <a:pt x="340" y="892"/>
                </a:cubicBezTo>
                <a:cubicBezTo>
                  <a:pt x="340" y="889"/>
                  <a:pt x="341" y="884"/>
                  <a:pt x="343" y="877"/>
                </a:cubicBezTo>
                <a:cubicBezTo>
                  <a:pt x="351" y="854"/>
                  <a:pt x="351" y="854"/>
                  <a:pt x="351" y="854"/>
                </a:cubicBezTo>
                <a:cubicBezTo>
                  <a:pt x="353" y="850"/>
                  <a:pt x="353" y="848"/>
                  <a:pt x="352" y="846"/>
                </a:cubicBezTo>
                <a:cubicBezTo>
                  <a:pt x="352" y="845"/>
                  <a:pt x="350" y="844"/>
                  <a:pt x="348" y="843"/>
                </a:cubicBezTo>
                <a:cubicBezTo>
                  <a:pt x="346" y="842"/>
                  <a:pt x="346" y="842"/>
                  <a:pt x="346" y="842"/>
                </a:cubicBezTo>
                <a:cubicBezTo>
                  <a:pt x="346" y="840"/>
                  <a:pt x="346" y="840"/>
                  <a:pt x="346" y="840"/>
                </a:cubicBezTo>
                <a:cubicBezTo>
                  <a:pt x="372" y="849"/>
                  <a:pt x="372" y="849"/>
                  <a:pt x="372" y="849"/>
                </a:cubicBezTo>
                <a:cubicBezTo>
                  <a:pt x="371" y="851"/>
                  <a:pt x="371" y="851"/>
                  <a:pt x="371" y="851"/>
                </a:cubicBezTo>
                <a:cubicBezTo>
                  <a:pt x="369" y="850"/>
                  <a:pt x="369" y="850"/>
                  <a:pt x="369" y="850"/>
                </a:cubicBezTo>
                <a:cubicBezTo>
                  <a:pt x="367" y="849"/>
                  <a:pt x="365" y="849"/>
                  <a:pt x="363" y="851"/>
                </a:cubicBezTo>
                <a:cubicBezTo>
                  <a:pt x="362" y="851"/>
                  <a:pt x="361" y="853"/>
                  <a:pt x="360" y="857"/>
                </a:cubicBezTo>
                <a:cubicBezTo>
                  <a:pt x="351" y="883"/>
                  <a:pt x="351" y="883"/>
                  <a:pt x="351" y="883"/>
                </a:cubicBezTo>
                <a:cubicBezTo>
                  <a:pt x="350" y="885"/>
                  <a:pt x="349" y="888"/>
                  <a:pt x="349" y="891"/>
                </a:cubicBezTo>
                <a:cubicBezTo>
                  <a:pt x="348" y="894"/>
                  <a:pt x="348" y="897"/>
                  <a:pt x="349" y="899"/>
                </a:cubicBezTo>
                <a:cubicBezTo>
                  <a:pt x="349" y="901"/>
                  <a:pt x="350" y="903"/>
                  <a:pt x="352" y="904"/>
                </a:cubicBezTo>
                <a:cubicBezTo>
                  <a:pt x="354" y="906"/>
                  <a:pt x="356" y="908"/>
                  <a:pt x="359" y="909"/>
                </a:cubicBezTo>
                <a:cubicBezTo>
                  <a:pt x="363" y="910"/>
                  <a:pt x="367" y="910"/>
                  <a:pt x="370" y="910"/>
                </a:cubicBezTo>
                <a:cubicBezTo>
                  <a:pt x="374" y="909"/>
                  <a:pt x="377" y="908"/>
                  <a:pt x="379" y="905"/>
                </a:cubicBezTo>
                <a:cubicBezTo>
                  <a:pt x="381" y="903"/>
                  <a:pt x="383" y="899"/>
                  <a:pt x="385" y="893"/>
                </a:cubicBezTo>
                <a:cubicBezTo>
                  <a:pt x="394" y="868"/>
                  <a:pt x="394" y="868"/>
                  <a:pt x="394" y="868"/>
                </a:cubicBezTo>
                <a:cubicBezTo>
                  <a:pt x="395" y="865"/>
                  <a:pt x="395" y="862"/>
                  <a:pt x="395" y="861"/>
                </a:cubicBezTo>
                <a:cubicBezTo>
                  <a:pt x="394" y="859"/>
                  <a:pt x="393" y="858"/>
                  <a:pt x="390" y="857"/>
                </a:cubicBezTo>
                <a:cubicBezTo>
                  <a:pt x="388" y="857"/>
                  <a:pt x="388" y="857"/>
                  <a:pt x="388" y="857"/>
                </a:cubicBezTo>
                <a:close/>
                <a:moveTo>
                  <a:pt x="417" y="864"/>
                </a:moveTo>
                <a:cubicBezTo>
                  <a:pt x="433" y="866"/>
                  <a:pt x="433" y="866"/>
                  <a:pt x="433" y="866"/>
                </a:cubicBezTo>
                <a:cubicBezTo>
                  <a:pt x="465" y="918"/>
                  <a:pt x="465" y="918"/>
                  <a:pt x="465" y="918"/>
                </a:cubicBezTo>
                <a:cubicBezTo>
                  <a:pt x="470" y="882"/>
                  <a:pt x="470" y="882"/>
                  <a:pt x="470" y="882"/>
                </a:cubicBezTo>
                <a:cubicBezTo>
                  <a:pt x="470" y="879"/>
                  <a:pt x="470" y="876"/>
                  <a:pt x="470" y="875"/>
                </a:cubicBezTo>
                <a:cubicBezTo>
                  <a:pt x="469" y="874"/>
                  <a:pt x="467" y="873"/>
                  <a:pt x="465" y="872"/>
                </a:cubicBezTo>
                <a:cubicBezTo>
                  <a:pt x="462" y="872"/>
                  <a:pt x="462" y="872"/>
                  <a:pt x="462" y="872"/>
                </a:cubicBezTo>
                <a:cubicBezTo>
                  <a:pt x="463" y="870"/>
                  <a:pt x="463" y="870"/>
                  <a:pt x="463" y="870"/>
                </a:cubicBezTo>
                <a:cubicBezTo>
                  <a:pt x="484" y="873"/>
                  <a:pt x="484" y="873"/>
                  <a:pt x="484" y="873"/>
                </a:cubicBezTo>
                <a:cubicBezTo>
                  <a:pt x="484" y="875"/>
                  <a:pt x="484" y="875"/>
                  <a:pt x="484" y="875"/>
                </a:cubicBezTo>
                <a:cubicBezTo>
                  <a:pt x="482" y="875"/>
                  <a:pt x="482" y="875"/>
                  <a:pt x="482" y="875"/>
                </a:cubicBezTo>
                <a:cubicBezTo>
                  <a:pt x="479" y="874"/>
                  <a:pt x="477" y="875"/>
                  <a:pt x="476" y="876"/>
                </a:cubicBezTo>
                <a:cubicBezTo>
                  <a:pt x="475" y="877"/>
                  <a:pt x="474" y="879"/>
                  <a:pt x="474" y="883"/>
                </a:cubicBezTo>
                <a:cubicBezTo>
                  <a:pt x="467" y="935"/>
                  <a:pt x="467" y="935"/>
                  <a:pt x="467" y="935"/>
                </a:cubicBezTo>
                <a:cubicBezTo>
                  <a:pt x="465" y="935"/>
                  <a:pt x="465" y="935"/>
                  <a:pt x="465" y="935"/>
                </a:cubicBezTo>
                <a:cubicBezTo>
                  <a:pt x="431" y="879"/>
                  <a:pt x="431" y="879"/>
                  <a:pt x="431" y="879"/>
                </a:cubicBezTo>
                <a:cubicBezTo>
                  <a:pt x="426" y="918"/>
                  <a:pt x="426" y="918"/>
                  <a:pt x="426" y="918"/>
                </a:cubicBezTo>
                <a:cubicBezTo>
                  <a:pt x="425" y="921"/>
                  <a:pt x="425" y="924"/>
                  <a:pt x="426" y="925"/>
                </a:cubicBezTo>
                <a:cubicBezTo>
                  <a:pt x="427" y="926"/>
                  <a:pt x="428" y="927"/>
                  <a:pt x="431" y="928"/>
                </a:cubicBezTo>
                <a:cubicBezTo>
                  <a:pt x="433" y="928"/>
                  <a:pt x="433" y="928"/>
                  <a:pt x="433" y="928"/>
                </a:cubicBezTo>
                <a:cubicBezTo>
                  <a:pt x="433" y="930"/>
                  <a:pt x="433" y="930"/>
                  <a:pt x="433" y="930"/>
                </a:cubicBezTo>
                <a:cubicBezTo>
                  <a:pt x="411" y="927"/>
                  <a:pt x="411" y="927"/>
                  <a:pt x="411" y="927"/>
                </a:cubicBezTo>
                <a:cubicBezTo>
                  <a:pt x="411" y="925"/>
                  <a:pt x="411" y="925"/>
                  <a:pt x="411" y="925"/>
                </a:cubicBezTo>
                <a:cubicBezTo>
                  <a:pt x="414" y="925"/>
                  <a:pt x="414" y="925"/>
                  <a:pt x="414" y="925"/>
                </a:cubicBezTo>
                <a:cubicBezTo>
                  <a:pt x="416" y="926"/>
                  <a:pt x="418" y="925"/>
                  <a:pt x="420" y="924"/>
                </a:cubicBezTo>
                <a:cubicBezTo>
                  <a:pt x="420" y="923"/>
                  <a:pt x="421" y="921"/>
                  <a:pt x="422" y="917"/>
                </a:cubicBezTo>
                <a:cubicBezTo>
                  <a:pt x="428" y="874"/>
                  <a:pt x="428" y="874"/>
                  <a:pt x="428" y="874"/>
                </a:cubicBezTo>
                <a:cubicBezTo>
                  <a:pt x="426" y="871"/>
                  <a:pt x="425" y="870"/>
                  <a:pt x="424" y="869"/>
                </a:cubicBezTo>
                <a:cubicBezTo>
                  <a:pt x="423" y="868"/>
                  <a:pt x="422" y="867"/>
                  <a:pt x="420" y="867"/>
                </a:cubicBezTo>
                <a:cubicBezTo>
                  <a:pt x="419" y="866"/>
                  <a:pt x="418" y="866"/>
                  <a:pt x="416" y="866"/>
                </a:cubicBezTo>
                <a:cubicBezTo>
                  <a:pt x="417" y="864"/>
                  <a:pt x="417" y="864"/>
                  <a:pt x="417" y="864"/>
                </a:cubicBezTo>
                <a:close/>
                <a:moveTo>
                  <a:pt x="525" y="933"/>
                </a:moveTo>
                <a:cubicBezTo>
                  <a:pt x="525" y="935"/>
                  <a:pt x="525" y="935"/>
                  <a:pt x="525" y="935"/>
                </a:cubicBezTo>
                <a:cubicBezTo>
                  <a:pt x="498" y="936"/>
                  <a:pt x="498" y="936"/>
                  <a:pt x="498" y="936"/>
                </a:cubicBezTo>
                <a:cubicBezTo>
                  <a:pt x="498" y="934"/>
                  <a:pt x="498" y="934"/>
                  <a:pt x="498" y="934"/>
                </a:cubicBezTo>
                <a:cubicBezTo>
                  <a:pt x="500" y="934"/>
                  <a:pt x="500" y="934"/>
                  <a:pt x="500" y="934"/>
                </a:cubicBezTo>
                <a:cubicBezTo>
                  <a:pt x="503" y="934"/>
                  <a:pt x="504" y="933"/>
                  <a:pt x="506" y="931"/>
                </a:cubicBezTo>
                <a:cubicBezTo>
                  <a:pt x="506" y="930"/>
                  <a:pt x="507" y="928"/>
                  <a:pt x="506" y="924"/>
                </a:cubicBezTo>
                <a:cubicBezTo>
                  <a:pt x="505" y="884"/>
                  <a:pt x="505" y="884"/>
                  <a:pt x="505" y="884"/>
                </a:cubicBezTo>
                <a:cubicBezTo>
                  <a:pt x="505" y="880"/>
                  <a:pt x="505" y="878"/>
                  <a:pt x="504" y="877"/>
                </a:cubicBezTo>
                <a:cubicBezTo>
                  <a:pt x="504" y="877"/>
                  <a:pt x="503" y="876"/>
                  <a:pt x="502" y="875"/>
                </a:cubicBezTo>
                <a:cubicBezTo>
                  <a:pt x="501" y="875"/>
                  <a:pt x="499" y="874"/>
                  <a:pt x="498" y="875"/>
                </a:cubicBezTo>
                <a:cubicBezTo>
                  <a:pt x="496" y="875"/>
                  <a:pt x="496" y="875"/>
                  <a:pt x="496" y="875"/>
                </a:cubicBezTo>
                <a:cubicBezTo>
                  <a:pt x="496" y="873"/>
                  <a:pt x="496" y="873"/>
                  <a:pt x="496" y="873"/>
                </a:cubicBezTo>
                <a:cubicBezTo>
                  <a:pt x="523" y="872"/>
                  <a:pt x="523" y="872"/>
                  <a:pt x="523" y="872"/>
                </a:cubicBezTo>
                <a:cubicBezTo>
                  <a:pt x="523" y="874"/>
                  <a:pt x="523" y="874"/>
                  <a:pt x="523" y="874"/>
                </a:cubicBezTo>
                <a:cubicBezTo>
                  <a:pt x="520" y="874"/>
                  <a:pt x="520" y="874"/>
                  <a:pt x="520" y="874"/>
                </a:cubicBezTo>
                <a:cubicBezTo>
                  <a:pt x="518" y="874"/>
                  <a:pt x="516" y="875"/>
                  <a:pt x="515" y="876"/>
                </a:cubicBezTo>
                <a:cubicBezTo>
                  <a:pt x="514" y="877"/>
                  <a:pt x="514" y="880"/>
                  <a:pt x="514" y="883"/>
                </a:cubicBezTo>
                <a:cubicBezTo>
                  <a:pt x="515" y="924"/>
                  <a:pt x="515" y="924"/>
                  <a:pt x="515" y="924"/>
                </a:cubicBezTo>
                <a:cubicBezTo>
                  <a:pt x="515" y="927"/>
                  <a:pt x="516" y="929"/>
                  <a:pt x="516" y="930"/>
                </a:cubicBezTo>
                <a:cubicBezTo>
                  <a:pt x="516" y="931"/>
                  <a:pt x="517" y="932"/>
                  <a:pt x="518" y="932"/>
                </a:cubicBezTo>
                <a:cubicBezTo>
                  <a:pt x="520" y="933"/>
                  <a:pt x="521" y="933"/>
                  <a:pt x="522" y="933"/>
                </a:cubicBezTo>
                <a:cubicBezTo>
                  <a:pt x="525" y="933"/>
                  <a:pt x="525" y="933"/>
                  <a:pt x="525" y="933"/>
                </a:cubicBezTo>
                <a:close/>
                <a:moveTo>
                  <a:pt x="601" y="861"/>
                </a:moveTo>
                <a:cubicBezTo>
                  <a:pt x="602" y="863"/>
                  <a:pt x="602" y="863"/>
                  <a:pt x="602" y="863"/>
                </a:cubicBezTo>
                <a:cubicBezTo>
                  <a:pt x="600" y="864"/>
                  <a:pt x="598" y="865"/>
                  <a:pt x="597" y="866"/>
                </a:cubicBezTo>
                <a:cubicBezTo>
                  <a:pt x="596" y="868"/>
                  <a:pt x="595" y="870"/>
                  <a:pt x="594" y="873"/>
                </a:cubicBezTo>
                <a:cubicBezTo>
                  <a:pt x="582" y="930"/>
                  <a:pt x="582" y="930"/>
                  <a:pt x="582" y="930"/>
                </a:cubicBezTo>
                <a:cubicBezTo>
                  <a:pt x="580" y="930"/>
                  <a:pt x="580" y="930"/>
                  <a:pt x="580" y="930"/>
                </a:cubicBezTo>
                <a:cubicBezTo>
                  <a:pt x="547" y="881"/>
                  <a:pt x="547" y="881"/>
                  <a:pt x="547" y="881"/>
                </a:cubicBezTo>
                <a:cubicBezTo>
                  <a:pt x="546" y="878"/>
                  <a:pt x="545" y="877"/>
                  <a:pt x="544" y="876"/>
                </a:cubicBezTo>
                <a:cubicBezTo>
                  <a:pt x="543" y="876"/>
                  <a:pt x="542" y="875"/>
                  <a:pt x="541" y="875"/>
                </a:cubicBezTo>
                <a:cubicBezTo>
                  <a:pt x="540" y="874"/>
                  <a:pt x="538" y="874"/>
                  <a:pt x="536" y="874"/>
                </a:cubicBezTo>
                <a:cubicBezTo>
                  <a:pt x="536" y="873"/>
                  <a:pt x="536" y="873"/>
                  <a:pt x="536" y="873"/>
                </a:cubicBezTo>
                <a:cubicBezTo>
                  <a:pt x="561" y="868"/>
                  <a:pt x="561" y="868"/>
                  <a:pt x="561" y="868"/>
                </a:cubicBezTo>
                <a:cubicBezTo>
                  <a:pt x="561" y="870"/>
                  <a:pt x="561" y="870"/>
                  <a:pt x="561" y="870"/>
                </a:cubicBezTo>
                <a:cubicBezTo>
                  <a:pt x="559" y="871"/>
                  <a:pt x="557" y="872"/>
                  <a:pt x="556" y="872"/>
                </a:cubicBezTo>
                <a:cubicBezTo>
                  <a:pt x="555" y="873"/>
                  <a:pt x="555" y="874"/>
                  <a:pt x="555" y="875"/>
                </a:cubicBezTo>
                <a:cubicBezTo>
                  <a:pt x="556" y="877"/>
                  <a:pt x="557" y="879"/>
                  <a:pt x="559" y="882"/>
                </a:cubicBezTo>
                <a:cubicBezTo>
                  <a:pt x="581" y="916"/>
                  <a:pt x="581" y="916"/>
                  <a:pt x="581" y="916"/>
                </a:cubicBezTo>
                <a:cubicBezTo>
                  <a:pt x="589" y="877"/>
                  <a:pt x="589" y="877"/>
                  <a:pt x="589" y="877"/>
                </a:cubicBezTo>
                <a:cubicBezTo>
                  <a:pt x="590" y="873"/>
                  <a:pt x="590" y="871"/>
                  <a:pt x="590" y="869"/>
                </a:cubicBezTo>
                <a:cubicBezTo>
                  <a:pt x="590" y="869"/>
                  <a:pt x="589" y="868"/>
                  <a:pt x="588" y="867"/>
                </a:cubicBezTo>
                <a:cubicBezTo>
                  <a:pt x="587" y="867"/>
                  <a:pt x="586" y="866"/>
                  <a:pt x="583" y="866"/>
                </a:cubicBezTo>
                <a:cubicBezTo>
                  <a:pt x="583" y="866"/>
                  <a:pt x="583" y="866"/>
                  <a:pt x="583" y="866"/>
                </a:cubicBezTo>
                <a:cubicBezTo>
                  <a:pt x="582" y="865"/>
                  <a:pt x="582" y="865"/>
                  <a:pt x="582" y="865"/>
                </a:cubicBezTo>
                <a:cubicBezTo>
                  <a:pt x="601" y="861"/>
                  <a:pt x="601" y="861"/>
                  <a:pt x="601" y="861"/>
                </a:cubicBezTo>
                <a:close/>
                <a:moveTo>
                  <a:pt x="629" y="855"/>
                </a:moveTo>
                <a:cubicBezTo>
                  <a:pt x="638" y="878"/>
                  <a:pt x="638" y="878"/>
                  <a:pt x="638" y="878"/>
                </a:cubicBezTo>
                <a:cubicBezTo>
                  <a:pt x="651" y="873"/>
                  <a:pt x="651" y="873"/>
                  <a:pt x="651" y="873"/>
                </a:cubicBezTo>
                <a:cubicBezTo>
                  <a:pt x="654" y="872"/>
                  <a:pt x="656" y="870"/>
                  <a:pt x="657" y="869"/>
                </a:cubicBezTo>
                <a:cubicBezTo>
                  <a:pt x="658" y="867"/>
                  <a:pt x="658" y="864"/>
                  <a:pt x="656" y="861"/>
                </a:cubicBezTo>
                <a:cubicBezTo>
                  <a:pt x="658" y="860"/>
                  <a:pt x="658" y="860"/>
                  <a:pt x="658" y="860"/>
                </a:cubicBezTo>
                <a:cubicBezTo>
                  <a:pt x="666" y="881"/>
                  <a:pt x="666" y="881"/>
                  <a:pt x="666" y="881"/>
                </a:cubicBezTo>
                <a:cubicBezTo>
                  <a:pt x="665" y="881"/>
                  <a:pt x="665" y="881"/>
                  <a:pt x="665" y="881"/>
                </a:cubicBezTo>
                <a:cubicBezTo>
                  <a:pt x="663" y="878"/>
                  <a:pt x="662" y="877"/>
                  <a:pt x="661" y="876"/>
                </a:cubicBezTo>
                <a:cubicBezTo>
                  <a:pt x="660" y="875"/>
                  <a:pt x="659" y="875"/>
                  <a:pt x="658" y="875"/>
                </a:cubicBezTo>
                <a:cubicBezTo>
                  <a:pt x="656" y="875"/>
                  <a:pt x="654" y="875"/>
                  <a:pt x="652" y="876"/>
                </a:cubicBezTo>
                <a:cubicBezTo>
                  <a:pt x="639" y="881"/>
                  <a:pt x="639" y="881"/>
                  <a:pt x="639" y="881"/>
                </a:cubicBezTo>
                <a:cubicBezTo>
                  <a:pt x="647" y="901"/>
                  <a:pt x="647" y="901"/>
                  <a:pt x="647" y="901"/>
                </a:cubicBezTo>
                <a:cubicBezTo>
                  <a:pt x="648" y="903"/>
                  <a:pt x="649" y="905"/>
                  <a:pt x="649" y="905"/>
                </a:cubicBezTo>
                <a:cubicBezTo>
                  <a:pt x="650" y="906"/>
                  <a:pt x="650" y="906"/>
                  <a:pt x="651" y="906"/>
                </a:cubicBezTo>
                <a:cubicBezTo>
                  <a:pt x="652" y="906"/>
                  <a:pt x="653" y="906"/>
                  <a:pt x="654" y="905"/>
                </a:cubicBezTo>
                <a:cubicBezTo>
                  <a:pt x="664" y="901"/>
                  <a:pt x="664" y="901"/>
                  <a:pt x="664" y="901"/>
                </a:cubicBezTo>
                <a:cubicBezTo>
                  <a:pt x="668" y="900"/>
                  <a:pt x="670" y="899"/>
                  <a:pt x="671" y="898"/>
                </a:cubicBezTo>
                <a:cubicBezTo>
                  <a:pt x="672" y="897"/>
                  <a:pt x="674" y="895"/>
                  <a:pt x="674" y="893"/>
                </a:cubicBezTo>
                <a:cubicBezTo>
                  <a:pt x="675" y="891"/>
                  <a:pt x="676" y="887"/>
                  <a:pt x="677" y="883"/>
                </a:cubicBezTo>
                <a:cubicBezTo>
                  <a:pt x="678" y="882"/>
                  <a:pt x="678" y="882"/>
                  <a:pt x="678" y="882"/>
                </a:cubicBezTo>
                <a:cubicBezTo>
                  <a:pt x="679" y="899"/>
                  <a:pt x="679" y="899"/>
                  <a:pt x="679" y="899"/>
                </a:cubicBezTo>
                <a:cubicBezTo>
                  <a:pt x="634" y="917"/>
                  <a:pt x="634" y="917"/>
                  <a:pt x="634" y="917"/>
                </a:cubicBezTo>
                <a:cubicBezTo>
                  <a:pt x="634" y="915"/>
                  <a:pt x="634" y="915"/>
                  <a:pt x="634" y="915"/>
                </a:cubicBezTo>
                <a:cubicBezTo>
                  <a:pt x="636" y="915"/>
                  <a:pt x="636" y="915"/>
                  <a:pt x="636" y="915"/>
                </a:cubicBezTo>
                <a:cubicBezTo>
                  <a:pt x="637" y="914"/>
                  <a:pt x="638" y="913"/>
                  <a:pt x="639" y="912"/>
                </a:cubicBezTo>
                <a:cubicBezTo>
                  <a:pt x="640" y="911"/>
                  <a:pt x="640" y="910"/>
                  <a:pt x="640" y="909"/>
                </a:cubicBezTo>
                <a:cubicBezTo>
                  <a:pt x="640" y="908"/>
                  <a:pt x="640" y="906"/>
                  <a:pt x="638" y="903"/>
                </a:cubicBezTo>
                <a:cubicBezTo>
                  <a:pt x="623" y="866"/>
                  <a:pt x="623" y="866"/>
                  <a:pt x="623" y="866"/>
                </a:cubicBezTo>
                <a:cubicBezTo>
                  <a:pt x="622" y="862"/>
                  <a:pt x="620" y="860"/>
                  <a:pt x="619" y="859"/>
                </a:cubicBezTo>
                <a:cubicBezTo>
                  <a:pt x="618" y="858"/>
                  <a:pt x="616" y="859"/>
                  <a:pt x="613" y="859"/>
                </a:cubicBezTo>
                <a:cubicBezTo>
                  <a:pt x="611" y="860"/>
                  <a:pt x="611" y="860"/>
                  <a:pt x="611" y="860"/>
                </a:cubicBezTo>
                <a:cubicBezTo>
                  <a:pt x="611" y="859"/>
                  <a:pt x="611" y="859"/>
                  <a:pt x="611" y="859"/>
                </a:cubicBezTo>
                <a:cubicBezTo>
                  <a:pt x="656" y="841"/>
                  <a:pt x="656" y="841"/>
                  <a:pt x="656" y="841"/>
                </a:cubicBezTo>
                <a:cubicBezTo>
                  <a:pt x="661" y="853"/>
                  <a:pt x="661" y="853"/>
                  <a:pt x="661" y="853"/>
                </a:cubicBezTo>
                <a:cubicBezTo>
                  <a:pt x="660" y="854"/>
                  <a:pt x="660" y="854"/>
                  <a:pt x="660" y="854"/>
                </a:cubicBezTo>
                <a:cubicBezTo>
                  <a:pt x="658" y="851"/>
                  <a:pt x="656" y="849"/>
                  <a:pt x="655" y="848"/>
                </a:cubicBezTo>
                <a:cubicBezTo>
                  <a:pt x="654" y="847"/>
                  <a:pt x="653" y="847"/>
                  <a:pt x="651" y="847"/>
                </a:cubicBezTo>
                <a:cubicBezTo>
                  <a:pt x="650" y="847"/>
                  <a:pt x="647" y="848"/>
                  <a:pt x="645" y="849"/>
                </a:cubicBezTo>
                <a:cubicBezTo>
                  <a:pt x="629" y="855"/>
                  <a:pt x="629" y="855"/>
                  <a:pt x="629" y="855"/>
                </a:cubicBezTo>
                <a:close/>
                <a:moveTo>
                  <a:pt x="757" y="853"/>
                </a:moveTo>
                <a:cubicBezTo>
                  <a:pt x="743" y="863"/>
                  <a:pt x="743" y="863"/>
                  <a:pt x="743" y="863"/>
                </a:cubicBezTo>
                <a:cubicBezTo>
                  <a:pt x="710" y="849"/>
                  <a:pt x="710" y="849"/>
                  <a:pt x="710" y="849"/>
                </a:cubicBezTo>
                <a:cubicBezTo>
                  <a:pt x="708" y="850"/>
                  <a:pt x="707" y="851"/>
                  <a:pt x="706" y="852"/>
                </a:cubicBezTo>
                <a:cubicBezTo>
                  <a:pt x="706" y="852"/>
                  <a:pt x="706" y="852"/>
                  <a:pt x="705" y="852"/>
                </a:cubicBezTo>
                <a:cubicBezTo>
                  <a:pt x="705" y="853"/>
                  <a:pt x="704" y="853"/>
                  <a:pt x="704" y="853"/>
                </a:cubicBezTo>
                <a:cubicBezTo>
                  <a:pt x="714" y="868"/>
                  <a:pt x="714" y="868"/>
                  <a:pt x="714" y="868"/>
                </a:cubicBezTo>
                <a:cubicBezTo>
                  <a:pt x="716" y="872"/>
                  <a:pt x="718" y="873"/>
                  <a:pt x="719" y="874"/>
                </a:cubicBezTo>
                <a:cubicBezTo>
                  <a:pt x="721" y="874"/>
                  <a:pt x="723" y="874"/>
                  <a:pt x="725" y="873"/>
                </a:cubicBezTo>
                <a:cubicBezTo>
                  <a:pt x="727" y="871"/>
                  <a:pt x="727" y="871"/>
                  <a:pt x="727" y="871"/>
                </a:cubicBezTo>
                <a:cubicBezTo>
                  <a:pt x="728" y="873"/>
                  <a:pt x="728" y="873"/>
                  <a:pt x="728" y="873"/>
                </a:cubicBezTo>
                <a:cubicBezTo>
                  <a:pt x="705" y="887"/>
                  <a:pt x="705" y="887"/>
                  <a:pt x="705" y="887"/>
                </a:cubicBezTo>
                <a:cubicBezTo>
                  <a:pt x="704" y="886"/>
                  <a:pt x="704" y="886"/>
                  <a:pt x="704" y="886"/>
                </a:cubicBezTo>
                <a:cubicBezTo>
                  <a:pt x="706" y="885"/>
                  <a:pt x="706" y="885"/>
                  <a:pt x="706" y="885"/>
                </a:cubicBezTo>
                <a:cubicBezTo>
                  <a:pt x="708" y="883"/>
                  <a:pt x="709" y="881"/>
                  <a:pt x="709" y="879"/>
                </a:cubicBezTo>
                <a:cubicBezTo>
                  <a:pt x="709" y="878"/>
                  <a:pt x="708" y="876"/>
                  <a:pt x="707" y="873"/>
                </a:cubicBezTo>
                <a:cubicBezTo>
                  <a:pt x="684" y="839"/>
                  <a:pt x="684" y="839"/>
                  <a:pt x="684" y="839"/>
                </a:cubicBezTo>
                <a:cubicBezTo>
                  <a:pt x="682" y="836"/>
                  <a:pt x="681" y="834"/>
                  <a:pt x="679" y="834"/>
                </a:cubicBezTo>
                <a:cubicBezTo>
                  <a:pt x="678" y="833"/>
                  <a:pt x="676" y="834"/>
                  <a:pt x="674" y="835"/>
                </a:cubicBezTo>
                <a:cubicBezTo>
                  <a:pt x="672" y="836"/>
                  <a:pt x="672" y="836"/>
                  <a:pt x="672" y="836"/>
                </a:cubicBezTo>
                <a:cubicBezTo>
                  <a:pt x="671" y="835"/>
                  <a:pt x="671" y="835"/>
                  <a:pt x="671" y="835"/>
                </a:cubicBezTo>
                <a:cubicBezTo>
                  <a:pt x="690" y="822"/>
                  <a:pt x="690" y="822"/>
                  <a:pt x="690" y="822"/>
                </a:cubicBezTo>
                <a:cubicBezTo>
                  <a:pt x="696" y="819"/>
                  <a:pt x="700" y="816"/>
                  <a:pt x="703" y="815"/>
                </a:cubicBezTo>
                <a:cubicBezTo>
                  <a:pt x="706" y="815"/>
                  <a:pt x="710" y="815"/>
                  <a:pt x="713" y="816"/>
                </a:cubicBezTo>
                <a:cubicBezTo>
                  <a:pt x="716" y="817"/>
                  <a:pt x="719" y="819"/>
                  <a:pt x="721" y="822"/>
                </a:cubicBezTo>
                <a:cubicBezTo>
                  <a:pt x="723" y="825"/>
                  <a:pt x="724" y="828"/>
                  <a:pt x="723" y="832"/>
                </a:cubicBezTo>
                <a:cubicBezTo>
                  <a:pt x="722" y="836"/>
                  <a:pt x="720" y="840"/>
                  <a:pt x="717" y="843"/>
                </a:cubicBezTo>
                <a:cubicBezTo>
                  <a:pt x="737" y="852"/>
                  <a:pt x="737" y="852"/>
                  <a:pt x="737" y="852"/>
                </a:cubicBezTo>
                <a:cubicBezTo>
                  <a:pt x="742" y="853"/>
                  <a:pt x="746" y="854"/>
                  <a:pt x="748" y="854"/>
                </a:cubicBezTo>
                <a:cubicBezTo>
                  <a:pt x="751" y="854"/>
                  <a:pt x="753" y="853"/>
                  <a:pt x="757" y="852"/>
                </a:cubicBezTo>
                <a:cubicBezTo>
                  <a:pt x="757" y="853"/>
                  <a:pt x="757" y="853"/>
                  <a:pt x="757" y="853"/>
                </a:cubicBezTo>
                <a:close/>
                <a:moveTo>
                  <a:pt x="702" y="851"/>
                </a:moveTo>
                <a:cubicBezTo>
                  <a:pt x="703" y="850"/>
                  <a:pt x="703" y="850"/>
                  <a:pt x="704" y="850"/>
                </a:cubicBezTo>
                <a:cubicBezTo>
                  <a:pt x="704" y="850"/>
                  <a:pt x="704" y="849"/>
                  <a:pt x="705" y="849"/>
                </a:cubicBezTo>
                <a:cubicBezTo>
                  <a:pt x="710" y="846"/>
                  <a:pt x="713" y="842"/>
                  <a:pt x="714" y="839"/>
                </a:cubicBezTo>
                <a:cubicBezTo>
                  <a:pt x="715" y="835"/>
                  <a:pt x="714" y="831"/>
                  <a:pt x="712" y="828"/>
                </a:cubicBezTo>
                <a:cubicBezTo>
                  <a:pt x="710" y="824"/>
                  <a:pt x="707" y="822"/>
                  <a:pt x="704" y="822"/>
                </a:cubicBezTo>
                <a:cubicBezTo>
                  <a:pt x="701" y="821"/>
                  <a:pt x="697" y="822"/>
                  <a:pt x="694" y="824"/>
                </a:cubicBezTo>
                <a:cubicBezTo>
                  <a:pt x="692" y="825"/>
                  <a:pt x="690" y="827"/>
                  <a:pt x="688" y="829"/>
                </a:cubicBezTo>
                <a:cubicBezTo>
                  <a:pt x="702" y="851"/>
                  <a:pt x="702" y="851"/>
                  <a:pt x="702" y="851"/>
                </a:cubicBezTo>
                <a:close/>
                <a:moveTo>
                  <a:pt x="762" y="766"/>
                </a:moveTo>
                <a:cubicBezTo>
                  <a:pt x="776" y="782"/>
                  <a:pt x="776" y="782"/>
                  <a:pt x="776" y="782"/>
                </a:cubicBezTo>
                <a:cubicBezTo>
                  <a:pt x="775" y="783"/>
                  <a:pt x="775" y="783"/>
                  <a:pt x="775" y="783"/>
                </a:cubicBezTo>
                <a:cubicBezTo>
                  <a:pt x="772" y="780"/>
                  <a:pt x="769" y="779"/>
                  <a:pt x="766" y="778"/>
                </a:cubicBezTo>
                <a:cubicBezTo>
                  <a:pt x="764" y="777"/>
                  <a:pt x="761" y="777"/>
                  <a:pt x="758" y="778"/>
                </a:cubicBezTo>
                <a:cubicBezTo>
                  <a:pt x="755" y="778"/>
                  <a:pt x="752" y="780"/>
                  <a:pt x="750" y="781"/>
                </a:cubicBezTo>
                <a:cubicBezTo>
                  <a:pt x="748" y="784"/>
                  <a:pt x="746" y="786"/>
                  <a:pt x="746" y="789"/>
                </a:cubicBezTo>
                <a:cubicBezTo>
                  <a:pt x="746" y="792"/>
                  <a:pt x="747" y="794"/>
                  <a:pt x="748" y="796"/>
                </a:cubicBezTo>
                <a:cubicBezTo>
                  <a:pt x="750" y="797"/>
                  <a:pt x="751" y="798"/>
                  <a:pt x="753" y="799"/>
                </a:cubicBezTo>
                <a:cubicBezTo>
                  <a:pt x="756" y="799"/>
                  <a:pt x="762" y="798"/>
                  <a:pt x="770" y="796"/>
                </a:cubicBezTo>
                <a:cubicBezTo>
                  <a:pt x="776" y="795"/>
                  <a:pt x="781" y="794"/>
                  <a:pt x="784" y="794"/>
                </a:cubicBezTo>
                <a:cubicBezTo>
                  <a:pt x="786" y="793"/>
                  <a:pt x="789" y="794"/>
                  <a:pt x="791" y="795"/>
                </a:cubicBezTo>
                <a:cubicBezTo>
                  <a:pt x="794" y="796"/>
                  <a:pt x="796" y="797"/>
                  <a:pt x="797" y="799"/>
                </a:cubicBezTo>
                <a:cubicBezTo>
                  <a:pt x="800" y="802"/>
                  <a:pt x="802" y="807"/>
                  <a:pt x="801" y="812"/>
                </a:cubicBezTo>
                <a:cubicBezTo>
                  <a:pt x="801" y="817"/>
                  <a:pt x="799" y="821"/>
                  <a:pt x="794" y="825"/>
                </a:cubicBezTo>
                <a:cubicBezTo>
                  <a:pt x="793" y="826"/>
                  <a:pt x="792" y="827"/>
                  <a:pt x="790" y="828"/>
                </a:cubicBezTo>
                <a:cubicBezTo>
                  <a:pt x="789" y="829"/>
                  <a:pt x="787" y="830"/>
                  <a:pt x="785" y="831"/>
                </a:cubicBezTo>
                <a:cubicBezTo>
                  <a:pt x="782" y="832"/>
                  <a:pt x="780" y="833"/>
                  <a:pt x="779" y="834"/>
                </a:cubicBezTo>
                <a:cubicBezTo>
                  <a:pt x="779" y="834"/>
                  <a:pt x="779" y="835"/>
                  <a:pt x="778" y="835"/>
                </a:cubicBezTo>
                <a:cubicBezTo>
                  <a:pt x="778" y="836"/>
                  <a:pt x="779" y="837"/>
                  <a:pt x="780" y="838"/>
                </a:cubicBezTo>
                <a:cubicBezTo>
                  <a:pt x="778" y="839"/>
                  <a:pt x="778" y="839"/>
                  <a:pt x="778" y="839"/>
                </a:cubicBezTo>
                <a:cubicBezTo>
                  <a:pt x="764" y="823"/>
                  <a:pt x="764" y="823"/>
                  <a:pt x="764" y="823"/>
                </a:cubicBezTo>
                <a:cubicBezTo>
                  <a:pt x="765" y="822"/>
                  <a:pt x="765" y="822"/>
                  <a:pt x="765" y="822"/>
                </a:cubicBezTo>
                <a:cubicBezTo>
                  <a:pt x="769" y="825"/>
                  <a:pt x="772" y="827"/>
                  <a:pt x="774" y="828"/>
                </a:cubicBezTo>
                <a:cubicBezTo>
                  <a:pt x="777" y="828"/>
                  <a:pt x="780" y="828"/>
                  <a:pt x="783" y="828"/>
                </a:cubicBezTo>
                <a:cubicBezTo>
                  <a:pt x="786" y="827"/>
                  <a:pt x="789" y="825"/>
                  <a:pt x="791" y="823"/>
                </a:cubicBezTo>
                <a:cubicBezTo>
                  <a:pt x="794" y="821"/>
                  <a:pt x="796" y="818"/>
                  <a:pt x="796" y="815"/>
                </a:cubicBezTo>
                <a:cubicBezTo>
                  <a:pt x="796" y="812"/>
                  <a:pt x="795" y="809"/>
                  <a:pt x="794" y="807"/>
                </a:cubicBezTo>
                <a:cubicBezTo>
                  <a:pt x="793" y="806"/>
                  <a:pt x="791" y="805"/>
                  <a:pt x="789" y="804"/>
                </a:cubicBezTo>
                <a:cubicBezTo>
                  <a:pt x="788" y="804"/>
                  <a:pt x="786" y="804"/>
                  <a:pt x="784" y="804"/>
                </a:cubicBezTo>
                <a:cubicBezTo>
                  <a:pt x="782" y="804"/>
                  <a:pt x="778" y="805"/>
                  <a:pt x="772" y="806"/>
                </a:cubicBezTo>
                <a:cubicBezTo>
                  <a:pt x="766" y="807"/>
                  <a:pt x="762" y="808"/>
                  <a:pt x="759" y="808"/>
                </a:cubicBezTo>
                <a:cubicBezTo>
                  <a:pt x="756" y="809"/>
                  <a:pt x="753" y="808"/>
                  <a:pt x="751" y="807"/>
                </a:cubicBezTo>
                <a:cubicBezTo>
                  <a:pt x="749" y="807"/>
                  <a:pt x="747" y="805"/>
                  <a:pt x="745" y="803"/>
                </a:cubicBezTo>
                <a:cubicBezTo>
                  <a:pt x="742" y="800"/>
                  <a:pt x="741" y="796"/>
                  <a:pt x="741" y="791"/>
                </a:cubicBezTo>
                <a:cubicBezTo>
                  <a:pt x="742" y="786"/>
                  <a:pt x="744" y="782"/>
                  <a:pt x="748" y="779"/>
                </a:cubicBezTo>
                <a:cubicBezTo>
                  <a:pt x="750" y="776"/>
                  <a:pt x="753" y="775"/>
                  <a:pt x="757" y="773"/>
                </a:cubicBezTo>
                <a:cubicBezTo>
                  <a:pt x="759" y="773"/>
                  <a:pt x="760" y="772"/>
                  <a:pt x="761" y="772"/>
                </a:cubicBezTo>
                <a:cubicBezTo>
                  <a:pt x="761" y="771"/>
                  <a:pt x="762" y="771"/>
                  <a:pt x="762" y="770"/>
                </a:cubicBezTo>
                <a:cubicBezTo>
                  <a:pt x="762" y="769"/>
                  <a:pt x="761" y="768"/>
                  <a:pt x="761" y="767"/>
                </a:cubicBezTo>
                <a:cubicBezTo>
                  <a:pt x="762" y="766"/>
                  <a:pt x="762" y="766"/>
                  <a:pt x="762" y="766"/>
                </a:cubicBezTo>
                <a:close/>
                <a:moveTo>
                  <a:pt x="842" y="770"/>
                </a:moveTo>
                <a:cubicBezTo>
                  <a:pt x="844" y="771"/>
                  <a:pt x="844" y="771"/>
                  <a:pt x="844" y="771"/>
                </a:cubicBezTo>
                <a:cubicBezTo>
                  <a:pt x="826" y="792"/>
                  <a:pt x="826" y="792"/>
                  <a:pt x="826" y="792"/>
                </a:cubicBezTo>
                <a:cubicBezTo>
                  <a:pt x="825" y="791"/>
                  <a:pt x="825" y="791"/>
                  <a:pt x="825" y="791"/>
                </a:cubicBezTo>
                <a:cubicBezTo>
                  <a:pt x="826" y="789"/>
                  <a:pt x="826" y="789"/>
                  <a:pt x="826" y="789"/>
                </a:cubicBezTo>
                <a:cubicBezTo>
                  <a:pt x="828" y="787"/>
                  <a:pt x="828" y="785"/>
                  <a:pt x="828" y="783"/>
                </a:cubicBezTo>
                <a:cubicBezTo>
                  <a:pt x="828" y="782"/>
                  <a:pt x="826" y="780"/>
                  <a:pt x="823" y="778"/>
                </a:cubicBezTo>
                <a:cubicBezTo>
                  <a:pt x="793" y="751"/>
                  <a:pt x="793" y="751"/>
                  <a:pt x="793" y="751"/>
                </a:cubicBezTo>
                <a:cubicBezTo>
                  <a:pt x="790" y="749"/>
                  <a:pt x="789" y="748"/>
                  <a:pt x="788" y="747"/>
                </a:cubicBezTo>
                <a:cubicBezTo>
                  <a:pt x="787" y="747"/>
                  <a:pt x="786" y="747"/>
                  <a:pt x="785" y="747"/>
                </a:cubicBezTo>
                <a:cubicBezTo>
                  <a:pt x="783" y="748"/>
                  <a:pt x="782" y="749"/>
                  <a:pt x="781" y="750"/>
                </a:cubicBezTo>
                <a:cubicBezTo>
                  <a:pt x="780" y="752"/>
                  <a:pt x="780" y="752"/>
                  <a:pt x="780" y="752"/>
                </a:cubicBezTo>
                <a:cubicBezTo>
                  <a:pt x="778" y="750"/>
                  <a:pt x="778" y="750"/>
                  <a:pt x="778" y="750"/>
                </a:cubicBezTo>
                <a:cubicBezTo>
                  <a:pt x="796" y="730"/>
                  <a:pt x="796" y="730"/>
                  <a:pt x="796" y="730"/>
                </a:cubicBezTo>
                <a:cubicBezTo>
                  <a:pt x="797" y="731"/>
                  <a:pt x="797" y="731"/>
                  <a:pt x="797" y="731"/>
                </a:cubicBezTo>
                <a:cubicBezTo>
                  <a:pt x="796" y="733"/>
                  <a:pt x="796" y="733"/>
                  <a:pt x="796" y="733"/>
                </a:cubicBezTo>
                <a:cubicBezTo>
                  <a:pt x="794" y="735"/>
                  <a:pt x="794" y="737"/>
                  <a:pt x="794" y="739"/>
                </a:cubicBezTo>
                <a:cubicBezTo>
                  <a:pt x="794" y="740"/>
                  <a:pt x="796" y="742"/>
                  <a:pt x="799" y="744"/>
                </a:cubicBezTo>
                <a:cubicBezTo>
                  <a:pt x="829" y="771"/>
                  <a:pt x="829" y="771"/>
                  <a:pt x="829" y="771"/>
                </a:cubicBezTo>
                <a:cubicBezTo>
                  <a:pt x="832" y="773"/>
                  <a:pt x="833" y="774"/>
                  <a:pt x="834" y="775"/>
                </a:cubicBezTo>
                <a:cubicBezTo>
                  <a:pt x="835" y="775"/>
                  <a:pt x="836" y="775"/>
                  <a:pt x="837" y="774"/>
                </a:cubicBezTo>
                <a:cubicBezTo>
                  <a:pt x="839" y="774"/>
                  <a:pt x="840" y="773"/>
                  <a:pt x="841" y="772"/>
                </a:cubicBezTo>
                <a:cubicBezTo>
                  <a:pt x="842" y="770"/>
                  <a:pt x="842" y="770"/>
                  <a:pt x="842" y="770"/>
                </a:cubicBezTo>
                <a:close/>
                <a:moveTo>
                  <a:pt x="833" y="676"/>
                </a:moveTo>
                <a:cubicBezTo>
                  <a:pt x="845" y="683"/>
                  <a:pt x="845" y="683"/>
                  <a:pt x="845" y="683"/>
                </a:cubicBezTo>
                <a:cubicBezTo>
                  <a:pt x="845" y="684"/>
                  <a:pt x="845" y="684"/>
                  <a:pt x="845" y="684"/>
                </a:cubicBezTo>
                <a:cubicBezTo>
                  <a:pt x="842" y="683"/>
                  <a:pt x="840" y="683"/>
                  <a:pt x="839" y="683"/>
                </a:cubicBezTo>
                <a:cubicBezTo>
                  <a:pt x="837" y="682"/>
                  <a:pt x="835" y="683"/>
                  <a:pt x="834" y="684"/>
                </a:cubicBezTo>
                <a:cubicBezTo>
                  <a:pt x="832" y="685"/>
                  <a:pt x="831" y="686"/>
                  <a:pt x="829" y="688"/>
                </a:cubicBezTo>
                <a:cubicBezTo>
                  <a:pt x="825" y="696"/>
                  <a:pt x="825" y="696"/>
                  <a:pt x="825" y="696"/>
                </a:cubicBezTo>
                <a:cubicBezTo>
                  <a:pt x="865" y="721"/>
                  <a:pt x="865" y="721"/>
                  <a:pt x="865" y="721"/>
                </a:cubicBezTo>
                <a:cubicBezTo>
                  <a:pt x="869" y="723"/>
                  <a:pt x="871" y="724"/>
                  <a:pt x="872" y="724"/>
                </a:cubicBezTo>
                <a:cubicBezTo>
                  <a:pt x="874" y="724"/>
                  <a:pt x="875" y="723"/>
                  <a:pt x="877" y="720"/>
                </a:cubicBezTo>
                <a:cubicBezTo>
                  <a:pt x="878" y="719"/>
                  <a:pt x="878" y="719"/>
                  <a:pt x="878" y="719"/>
                </a:cubicBezTo>
                <a:cubicBezTo>
                  <a:pt x="879" y="720"/>
                  <a:pt x="879" y="720"/>
                  <a:pt x="879" y="720"/>
                </a:cubicBezTo>
                <a:cubicBezTo>
                  <a:pt x="865" y="742"/>
                  <a:pt x="865" y="742"/>
                  <a:pt x="865" y="742"/>
                </a:cubicBezTo>
                <a:cubicBezTo>
                  <a:pt x="864" y="741"/>
                  <a:pt x="864" y="741"/>
                  <a:pt x="864" y="741"/>
                </a:cubicBezTo>
                <a:cubicBezTo>
                  <a:pt x="865" y="739"/>
                  <a:pt x="865" y="739"/>
                  <a:pt x="865" y="739"/>
                </a:cubicBezTo>
                <a:cubicBezTo>
                  <a:pt x="866" y="737"/>
                  <a:pt x="867" y="735"/>
                  <a:pt x="866" y="733"/>
                </a:cubicBezTo>
                <a:cubicBezTo>
                  <a:pt x="865" y="732"/>
                  <a:pt x="864" y="731"/>
                  <a:pt x="861" y="729"/>
                </a:cubicBezTo>
                <a:cubicBezTo>
                  <a:pt x="820" y="703"/>
                  <a:pt x="820" y="703"/>
                  <a:pt x="820" y="703"/>
                </a:cubicBezTo>
                <a:cubicBezTo>
                  <a:pt x="816" y="710"/>
                  <a:pt x="816" y="710"/>
                  <a:pt x="816" y="710"/>
                </a:cubicBezTo>
                <a:cubicBezTo>
                  <a:pt x="814" y="712"/>
                  <a:pt x="813" y="714"/>
                  <a:pt x="813" y="715"/>
                </a:cubicBezTo>
                <a:cubicBezTo>
                  <a:pt x="813" y="717"/>
                  <a:pt x="813" y="719"/>
                  <a:pt x="814" y="721"/>
                </a:cubicBezTo>
                <a:cubicBezTo>
                  <a:pt x="815" y="723"/>
                  <a:pt x="816" y="724"/>
                  <a:pt x="818" y="726"/>
                </a:cubicBezTo>
                <a:cubicBezTo>
                  <a:pt x="818" y="728"/>
                  <a:pt x="818" y="728"/>
                  <a:pt x="818" y="728"/>
                </a:cubicBezTo>
                <a:cubicBezTo>
                  <a:pt x="805" y="719"/>
                  <a:pt x="805" y="719"/>
                  <a:pt x="805" y="719"/>
                </a:cubicBezTo>
                <a:cubicBezTo>
                  <a:pt x="833" y="676"/>
                  <a:pt x="833" y="676"/>
                  <a:pt x="833" y="676"/>
                </a:cubicBezTo>
                <a:close/>
                <a:moveTo>
                  <a:pt x="854" y="624"/>
                </a:moveTo>
                <a:cubicBezTo>
                  <a:pt x="862" y="604"/>
                  <a:pt x="862" y="604"/>
                  <a:pt x="862" y="604"/>
                </a:cubicBezTo>
                <a:cubicBezTo>
                  <a:pt x="864" y="604"/>
                  <a:pt x="864" y="604"/>
                  <a:pt x="864" y="604"/>
                </a:cubicBezTo>
                <a:cubicBezTo>
                  <a:pt x="863" y="606"/>
                  <a:pt x="863" y="606"/>
                  <a:pt x="863" y="606"/>
                </a:cubicBezTo>
                <a:cubicBezTo>
                  <a:pt x="863" y="606"/>
                  <a:pt x="863" y="608"/>
                  <a:pt x="863" y="609"/>
                </a:cubicBezTo>
                <a:cubicBezTo>
                  <a:pt x="863" y="611"/>
                  <a:pt x="864" y="613"/>
                  <a:pt x="864" y="614"/>
                </a:cubicBezTo>
                <a:cubicBezTo>
                  <a:pt x="865" y="616"/>
                  <a:pt x="867" y="618"/>
                  <a:pt x="869" y="621"/>
                </a:cubicBezTo>
                <a:cubicBezTo>
                  <a:pt x="886" y="644"/>
                  <a:pt x="886" y="644"/>
                  <a:pt x="886" y="644"/>
                </a:cubicBezTo>
                <a:cubicBezTo>
                  <a:pt x="900" y="649"/>
                  <a:pt x="900" y="649"/>
                  <a:pt x="900" y="649"/>
                </a:cubicBezTo>
                <a:cubicBezTo>
                  <a:pt x="904" y="651"/>
                  <a:pt x="906" y="651"/>
                  <a:pt x="907" y="651"/>
                </a:cubicBezTo>
                <a:cubicBezTo>
                  <a:pt x="909" y="650"/>
                  <a:pt x="910" y="649"/>
                  <a:pt x="911" y="646"/>
                </a:cubicBezTo>
                <a:cubicBezTo>
                  <a:pt x="912" y="644"/>
                  <a:pt x="912" y="644"/>
                  <a:pt x="912" y="644"/>
                </a:cubicBezTo>
                <a:cubicBezTo>
                  <a:pt x="914" y="645"/>
                  <a:pt x="914" y="645"/>
                  <a:pt x="914" y="645"/>
                </a:cubicBezTo>
                <a:cubicBezTo>
                  <a:pt x="904" y="670"/>
                  <a:pt x="904" y="670"/>
                  <a:pt x="904" y="670"/>
                </a:cubicBezTo>
                <a:cubicBezTo>
                  <a:pt x="902" y="669"/>
                  <a:pt x="902" y="669"/>
                  <a:pt x="902" y="669"/>
                </a:cubicBezTo>
                <a:cubicBezTo>
                  <a:pt x="903" y="667"/>
                  <a:pt x="903" y="667"/>
                  <a:pt x="903" y="667"/>
                </a:cubicBezTo>
                <a:cubicBezTo>
                  <a:pt x="904" y="665"/>
                  <a:pt x="904" y="663"/>
                  <a:pt x="903" y="661"/>
                </a:cubicBezTo>
                <a:cubicBezTo>
                  <a:pt x="902" y="660"/>
                  <a:pt x="900" y="659"/>
                  <a:pt x="897" y="658"/>
                </a:cubicBezTo>
                <a:cubicBezTo>
                  <a:pt x="883" y="652"/>
                  <a:pt x="883" y="652"/>
                  <a:pt x="883" y="652"/>
                </a:cubicBezTo>
                <a:cubicBezTo>
                  <a:pt x="852" y="659"/>
                  <a:pt x="852" y="659"/>
                  <a:pt x="852" y="659"/>
                </a:cubicBezTo>
                <a:cubicBezTo>
                  <a:pt x="849" y="660"/>
                  <a:pt x="847" y="660"/>
                  <a:pt x="846" y="661"/>
                </a:cubicBezTo>
                <a:cubicBezTo>
                  <a:pt x="845" y="661"/>
                  <a:pt x="843" y="662"/>
                  <a:pt x="841" y="664"/>
                </a:cubicBezTo>
                <a:cubicBezTo>
                  <a:pt x="841" y="664"/>
                  <a:pt x="840" y="665"/>
                  <a:pt x="840" y="666"/>
                </a:cubicBezTo>
                <a:cubicBezTo>
                  <a:pt x="838" y="666"/>
                  <a:pt x="838" y="666"/>
                  <a:pt x="838" y="666"/>
                </a:cubicBezTo>
                <a:cubicBezTo>
                  <a:pt x="848" y="641"/>
                  <a:pt x="848" y="641"/>
                  <a:pt x="848" y="641"/>
                </a:cubicBezTo>
                <a:cubicBezTo>
                  <a:pt x="850" y="641"/>
                  <a:pt x="850" y="641"/>
                  <a:pt x="850" y="641"/>
                </a:cubicBezTo>
                <a:cubicBezTo>
                  <a:pt x="849" y="643"/>
                  <a:pt x="849" y="643"/>
                  <a:pt x="849" y="643"/>
                </a:cubicBezTo>
                <a:cubicBezTo>
                  <a:pt x="849" y="644"/>
                  <a:pt x="848" y="645"/>
                  <a:pt x="849" y="647"/>
                </a:cubicBezTo>
                <a:cubicBezTo>
                  <a:pt x="849" y="648"/>
                  <a:pt x="850" y="649"/>
                  <a:pt x="851" y="649"/>
                </a:cubicBezTo>
                <a:cubicBezTo>
                  <a:pt x="852" y="650"/>
                  <a:pt x="854" y="650"/>
                  <a:pt x="857" y="649"/>
                </a:cubicBezTo>
                <a:cubicBezTo>
                  <a:pt x="881" y="644"/>
                  <a:pt x="881" y="644"/>
                  <a:pt x="881" y="644"/>
                </a:cubicBezTo>
                <a:cubicBezTo>
                  <a:pt x="867" y="626"/>
                  <a:pt x="867" y="626"/>
                  <a:pt x="867" y="626"/>
                </a:cubicBezTo>
                <a:cubicBezTo>
                  <a:pt x="865" y="623"/>
                  <a:pt x="864" y="621"/>
                  <a:pt x="862" y="621"/>
                </a:cubicBezTo>
                <a:cubicBezTo>
                  <a:pt x="861" y="620"/>
                  <a:pt x="861" y="620"/>
                  <a:pt x="860" y="620"/>
                </a:cubicBezTo>
                <a:cubicBezTo>
                  <a:pt x="859" y="621"/>
                  <a:pt x="858" y="621"/>
                  <a:pt x="858" y="622"/>
                </a:cubicBezTo>
                <a:cubicBezTo>
                  <a:pt x="857" y="622"/>
                  <a:pt x="856" y="623"/>
                  <a:pt x="856" y="625"/>
                </a:cubicBezTo>
                <a:cubicBezTo>
                  <a:pt x="854" y="624"/>
                  <a:pt x="854" y="624"/>
                  <a:pt x="854" y="624"/>
                </a:cubicBezTo>
                <a:close/>
                <a:moveTo>
                  <a:pt x="783" y="308"/>
                </a:moveTo>
                <a:cubicBezTo>
                  <a:pt x="781" y="309"/>
                  <a:pt x="781" y="314"/>
                  <a:pt x="782" y="316"/>
                </a:cubicBezTo>
                <a:cubicBezTo>
                  <a:pt x="787" y="324"/>
                  <a:pt x="800" y="320"/>
                  <a:pt x="809" y="314"/>
                </a:cubicBezTo>
                <a:cubicBezTo>
                  <a:pt x="816" y="309"/>
                  <a:pt x="816" y="309"/>
                  <a:pt x="816" y="309"/>
                </a:cubicBezTo>
                <a:cubicBezTo>
                  <a:pt x="818" y="313"/>
                  <a:pt x="818" y="313"/>
                  <a:pt x="818" y="313"/>
                </a:cubicBezTo>
                <a:cubicBezTo>
                  <a:pt x="820" y="316"/>
                  <a:pt x="825" y="319"/>
                  <a:pt x="828" y="318"/>
                </a:cubicBezTo>
                <a:cubicBezTo>
                  <a:pt x="828" y="317"/>
                  <a:pt x="828" y="317"/>
                  <a:pt x="828" y="317"/>
                </a:cubicBezTo>
                <a:cubicBezTo>
                  <a:pt x="829" y="317"/>
                  <a:pt x="829" y="317"/>
                  <a:pt x="829" y="317"/>
                </a:cubicBezTo>
                <a:cubicBezTo>
                  <a:pt x="831" y="313"/>
                  <a:pt x="829" y="308"/>
                  <a:pt x="826" y="303"/>
                </a:cubicBezTo>
                <a:cubicBezTo>
                  <a:pt x="825" y="301"/>
                  <a:pt x="825" y="301"/>
                  <a:pt x="825" y="301"/>
                </a:cubicBezTo>
                <a:cubicBezTo>
                  <a:pt x="829" y="295"/>
                  <a:pt x="829" y="295"/>
                  <a:pt x="829" y="295"/>
                </a:cubicBezTo>
                <a:cubicBezTo>
                  <a:pt x="833" y="297"/>
                  <a:pt x="839" y="303"/>
                  <a:pt x="844" y="300"/>
                </a:cubicBezTo>
                <a:cubicBezTo>
                  <a:pt x="847" y="297"/>
                  <a:pt x="845" y="291"/>
                  <a:pt x="843" y="287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38" y="280"/>
                  <a:pt x="832" y="275"/>
                  <a:pt x="830" y="277"/>
                </a:cubicBezTo>
                <a:cubicBezTo>
                  <a:pt x="828" y="279"/>
                  <a:pt x="827" y="283"/>
                  <a:pt x="828" y="285"/>
                </a:cubicBezTo>
                <a:cubicBezTo>
                  <a:pt x="829" y="287"/>
                  <a:pt x="832" y="288"/>
                  <a:pt x="834" y="290"/>
                </a:cubicBezTo>
                <a:cubicBezTo>
                  <a:pt x="831" y="292"/>
                  <a:pt x="828" y="291"/>
                  <a:pt x="826" y="289"/>
                </a:cubicBezTo>
                <a:cubicBezTo>
                  <a:pt x="825" y="290"/>
                  <a:pt x="825" y="290"/>
                  <a:pt x="825" y="290"/>
                </a:cubicBezTo>
                <a:cubicBezTo>
                  <a:pt x="824" y="291"/>
                  <a:pt x="824" y="291"/>
                  <a:pt x="824" y="291"/>
                </a:cubicBezTo>
                <a:cubicBezTo>
                  <a:pt x="823" y="291"/>
                  <a:pt x="823" y="291"/>
                  <a:pt x="823" y="291"/>
                </a:cubicBezTo>
                <a:cubicBezTo>
                  <a:pt x="822" y="292"/>
                  <a:pt x="822" y="293"/>
                  <a:pt x="821" y="294"/>
                </a:cubicBezTo>
                <a:cubicBezTo>
                  <a:pt x="820" y="294"/>
                  <a:pt x="819" y="294"/>
                  <a:pt x="819" y="293"/>
                </a:cubicBezTo>
                <a:cubicBezTo>
                  <a:pt x="817" y="290"/>
                  <a:pt x="817" y="290"/>
                  <a:pt x="817" y="290"/>
                </a:cubicBezTo>
                <a:cubicBezTo>
                  <a:pt x="807" y="279"/>
                  <a:pt x="807" y="279"/>
                  <a:pt x="807" y="279"/>
                </a:cubicBezTo>
                <a:cubicBezTo>
                  <a:pt x="805" y="280"/>
                  <a:pt x="806" y="279"/>
                  <a:pt x="805" y="280"/>
                </a:cubicBezTo>
                <a:cubicBezTo>
                  <a:pt x="803" y="281"/>
                  <a:pt x="804" y="286"/>
                  <a:pt x="805" y="288"/>
                </a:cubicBezTo>
                <a:cubicBezTo>
                  <a:pt x="805" y="291"/>
                  <a:pt x="807" y="295"/>
                  <a:pt x="809" y="297"/>
                </a:cubicBezTo>
                <a:cubicBezTo>
                  <a:pt x="810" y="299"/>
                  <a:pt x="810" y="299"/>
                  <a:pt x="811" y="301"/>
                </a:cubicBezTo>
                <a:cubicBezTo>
                  <a:pt x="806" y="304"/>
                  <a:pt x="806" y="304"/>
                  <a:pt x="806" y="304"/>
                </a:cubicBezTo>
                <a:cubicBezTo>
                  <a:pt x="805" y="305"/>
                  <a:pt x="805" y="305"/>
                  <a:pt x="805" y="305"/>
                </a:cubicBezTo>
                <a:cubicBezTo>
                  <a:pt x="802" y="307"/>
                  <a:pt x="795" y="307"/>
                  <a:pt x="792" y="307"/>
                </a:cubicBezTo>
                <a:cubicBezTo>
                  <a:pt x="791" y="305"/>
                  <a:pt x="791" y="305"/>
                  <a:pt x="791" y="305"/>
                </a:cubicBezTo>
                <a:cubicBezTo>
                  <a:pt x="792" y="304"/>
                  <a:pt x="792" y="302"/>
                  <a:pt x="791" y="300"/>
                </a:cubicBezTo>
                <a:cubicBezTo>
                  <a:pt x="791" y="300"/>
                  <a:pt x="790" y="300"/>
                  <a:pt x="789" y="300"/>
                </a:cubicBezTo>
                <a:cubicBezTo>
                  <a:pt x="789" y="301"/>
                  <a:pt x="789" y="301"/>
                  <a:pt x="789" y="301"/>
                </a:cubicBezTo>
                <a:cubicBezTo>
                  <a:pt x="787" y="302"/>
                  <a:pt x="784" y="306"/>
                  <a:pt x="783" y="308"/>
                </a:cubicBezTo>
                <a:close/>
                <a:moveTo>
                  <a:pt x="854" y="281"/>
                </a:moveTo>
                <a:cubicBezTo>
                  <a:pt x="850" y="275"/>
                  <a:pt x="850" y="275"/>
                  <a:pt x="850" y="275"/>
                </a:cubicBezTo>
                <a:cubicBezTo>
                  <a:pt x="852" y="274"/>
                  <a:pt x="850" y="274"/>
                  <a:pt x="853" y="276"/>
                </a:cubicBezTo>
                <a:cubicBezTo>
                  <a:pt x="854" y="275"/>
                  <a:pt x="854" y="275"/>
                  <a:pt x="854" y="275"/>
                </a:cubicBezTo>
                <a:cubicBezTo>
                  <a:pt x="854" y="275"/>
                  <a:pt x="854" y="275"/>
                  <a:pt x="854" y="275"/>
                </a:cubicBezTo>
                <a:cubicBezTo>
                  <a:pt x="855" y="274"/>
                  <a:pt x="855" y="274"/>
                  <a:pt x="855" y="274"/>
                </a:cubicBezTo>
                <a:cubicBezTo>
                  <a:pt x="859" y="274"/>
                  <a:pt x="859" y="274"/>
                  <a:pt x="859" y="274"/>
                </a:cubicBezTo>
                <a:cubicBezTo>
                  <a:pt x="860" y="273"/>
                  <a:pt x="860" y="273"/>
                  <a:pt x="860" y="273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3" y="272"/>
                  <a:pt x="863" y="272"/>
                  <a:pt x="863" y="272"/>
                </a:cubicBezTo>
                <a:cubicBezTo>
                  <a:pt x="864" y="270"/>
                  <a:pt x="864" y="270"/>
                  <a:pt x="864" y="270"/>
                </a:cubicBezTo>
                <a:cubicBezTo>
                  <a:pt x="865" y="269"/>
                  <a:pt x="865" y="269"/>
                  <a:pt x="865" y="269"/>
                </a:cubicBezTo>
                <a:cubicBezTo>
                  <a:pt x="865" y="268"/>
                  <a:pt x="874" y="262"/>
                  <a:pt x="875" y="262"/>
                </a:cubicBezTo>
                <a:cubicBezTo>
                  <a:pt x="876" y="261"/>
                  <a:pt x="876" y="261"/>
                  <a:pt x="876" y="261"/>
                </a:cubicBezTo>
                <a:cubicBezTo>
                  <a:pt x="877" y="262"/>
                  <a:pt x="878" y="263"/>
                  <a:pt x="879" y="264"/>
                </a:cubicBezTo>
                <a:cubicBezTo>
                  <a:pt x="880" y="265"/>
                  <a:pt x="881" y="264"/>
                  <a:pt x="881" y="265"/>
                </a:cubicBezTo>
                <a:cubicBezTo>
                  <a:pt x="884" y="269"/>
                  <a:pt x="884" y="269"/>
                  <a:pt x="884" y="269"/>
                </a:cubicBezTo>
                <a:cubicBezTo>
                  <a:pt x="885" y="271"/>
                  <a:pt x="884" y="271"/>
                  <a:pt x="883" y="272"/>
                </a:cubicBezTo>
                <a:cubicBezTo>
                  <a:pt x="880" y="269"/>
                  <a:pt x="877" y="269"/>
                  <a:pt x="873" y="270"/>
                </a:cubicBezTo>
                <a:cubicBezTo>
                  <a:pt x="872" y="270"/>
                  <a:pt x="872" y="270"/>
                  <a:pt x="872" y="270"/>
                </a:cubicBezTo>
                <a:cubicBezTo>
                  <a:pt x="871" y="271"/>
                  <a:pt x="871" y="271"/>
                  <a:pt x="871" y="271"/>
                </a:cubicBezTo>
                <a:cubicBezTo>
                  <a:pt x="869" y="273"/>
                  <a:pt x="868" y="278"/>
                  <a:pt x="866" y="280"/>
                </a:cubicBezTo>
                <a:cubicBezTo>
                  <a:pt x="866" y="280"/>
                  <a:pt x="858" y="277"/>
                  <a:pt x="856" y="278"/>
                </a:cubicBezTo>
                <a:cubicBezTo>
                  <a:pt x="856" y="278"/>
                  <a:pt x="856" y="278"/>
                  <a:pt x="856" y="278"/>
                </a:cubicBezTo>
                <a:cubicBezTo>
                  <a:pt x="854" y="279"/>
                  <a:pt x="855" y="280"/>
                  <a:pt x="856" y="282"/>
                </a:cubicBezTo>
                <a:cubicBezTo>
                  <a:pt x="860" y="282"/>
                  <a:pt x="861" y="283"/>
                  <a:pt x="864" y="284"/>
                </a:cubicBezTo>
                <a:cubicBezTo>
                  <a:pt x="867" y="286"/>
                  <a:pt x="870" y="284"/>
                  <a:pt x="872" y="288"/>
                </a:cubicBezTo>
                <a:cubicBezTo>
                  <a:pt x="873" y="288"/>
                  <a:pt x="876" y="289"/>
                  <a:pt x="878" y="289"/>
                </a:cubicBezTo>
                <a:cubicBezTo>
                  <a:pt x="880" y="289"/>
                  <a:pt x="882" y="289"/>
                  <a:pt x="884" y="288"/>
                </a:cubicBezTo>
                <a:cubicBezTo>
                  <a:pt x="885" y="288"/>
                  <a:pt x="885" y="288"/>
                  <a:pt x="885" y="288"/>
                </a:cubicBezTo>
                <a:cubicBezTo>
                  <a:pt x="886" y="287"/>
                  <a:pt x="886" y="287"/>
                  <a:pt x="886" y="287"/>
                </a:cubicBezTo>
                <a:cubicBezTo>
                  <a:pt x="887" y="287"/>
                  <a:pt x="887" y="287"/>
                  <a:pt x="887" y="287"/>
                </a:cubicBezTo>
                <a:cubicBezTo>
                  <a:pt x="888" y="285"/>
                  <a:pt x="888" y="285"/>
                  <a:pt x="887" y="282"/>
                </a:cubicBezTo>
                <a:cubicBezTo>
                  <a:pt x="890" y="280"/>
                  <a:pt x="890" y="280"/>
                  <a:pt x="890" y="280"/>
                </a:cubicBezTo>
                <a:cubicBezTo>
                  <a:pt x="895" y="280"/>
                  <a:pt x="896" y="283"/>
                  <a:pt x="902" y="283"/>
                </a:cubicBezTo>
                <a:cubicBezTo>
                  <a:pt x="903" y="282"/>
                  <a:pt x="903" y="282"/>
                  <a:pt x="903" y="282"/>
                </a:cubicBezTo>
                <a:cubicBezTo>
                  <a:pt x="903" y="282"/>
                  <a:pt x="903" y="282"/>
                  <a:pt x="903" y="282"/>
                </a:cubicBezTo>
                <a:cubicBezTo>
                  <a:pt x="903" y="280"/>
                  <a:pt x="903" y="278"/>
                  <a:pt x="902" y="276"/>
                </a:cubicBezTo>
                <a:cubicBezTo>
                  <a:pt x="903" y="275"/>
                  <a:pt x="903" y="273"/>
                  <a:pt x="904" y="273"/>
                </a:cubicBezTo>
                <a:cubicBezTo>
                  <a:pt x="905" y="272"/>
                  <a:pt x="905" y="272"/>
                  <a:pt x="905" y="272"/>
                </a:cubicBezTo>
                <a:cubicBezTo>
                  <a:pt x="910" y="269"/>
                  <a:pt x="909" y="267"/>
                  <a:pt x="909" y="263"/>
                </a:cubicBezTo>
                <a:cubicBezTo>
                  <a:pt x="907" y="261"/>
                  <a:pt x="903" y="259"/>
                  <a:pt x="901" y="260"/>
                </a:cubicBezTo>
                <a:cubicBezTo>
                  <a:pt x="899" y="261"/>
                  <a:pt x="899" y="262"/>
                  <a:pt x="896" y="264"/>
                </a:cubicBezTo>
                <a:cubicBezTo>
                  <a:pt x="895" y="265"/>
                  <a:pt x="895" y="265"/>
                  <a:pt x="895" y="265"/>
                </a:cubicBezTo>
                <a:cubicBezTo>
                  <a:pt x="892" y="267"/>
                  <a:pt x="887" y="258"/>
                  <a:pt x="882" y="258"/>
                </a:cubicBezTo>
                <a:cubicBezTo>
                  <a:pt x="882" y="257"/>
                  <a:pt x="882" y="256"/>
                  <a:pt x="883" y="255"/>
                </a:cubicBezTo>
                <a:cubicBezTo>
                  <a:pt x="886" y="253"/>
                  <a:pt x="886" y="253"/>
                  <a:pt x="886" y="253"/>
                </a:cubicBezTo>
                <a:cubicBezTo>
                  <a:pt x="887" y="252"/>
                  <a:pt x="887" y="252"/>
                  <a:pt x="887" y="252"/>
                </a:cubicBezTo>
                <a:cubicBezTo>
                  <a:pt x="889" y="249"/>
                  <a:pt x="891" y="246"/>
                  <a:pt x="888" y="242"/>
                </a:cubicBezTo>
                <a:cubicBezTo>
                  <a:pt x="889" y="241"/>
                  <a:pt x="889" y="241"/>
                  <a:pt x="889" y="241"/>
                </a:cubicBezTo>
                <a:cubicBezTo>
                  <a:pt x="887" y="240"/>
                  <a:pt x="885" y="239"/>
                  <a:pt x="883" y="240"/>
                </a:cubicBezTo>
                <a:cubicBezTo>
                  <a:pt x="881" y="242"/>
                  <a:pt x="880" y="243"/>
                  <a:pt x="878" y="244"/>
                </a:cubicBezTo>
                <a:cubicBezTo>
                  <a:pt x="877" y="246"/>
                  <a:pt x="875" y="246"/>
                  <a:pt x="873" y="247"/>
                </a:cubicBezTo>
                <a:cubicBezTo>
                  <a:pt x="872" y="248"/>
                  <a:pt x="872" y="248"/>
                  <a:pt x="872" y="248"/>
                </a:cubicBezTo>
                <a:cubicBezTo>
                  <a:pt x="870" y="249"/>
                  <a:pt x="870" y="249"/>
                  <a:pt x="868" y="250"/>
                </a:cubicBezTo>
                <a:cubicBezTo>
                  <a:pt x="867" y="251"/>
                  <a:pt x="867" y="252"/>
                  <a:pt x="865" y="253"/>
                </a:cubicBezTo>
                <a:cubicBezTo>
                  <a:pt x="862" y="255"/>
                  <a:pt x="862" y="255"/>
                  <a:pt x="862" y="255"/>
                </a:cubicBezTo>
                <a:cubicBezTo>
                  <a:pt x="856" y="260"/>
                  <a:pt x="856" y="260"/>
                  <a:pt x="856" y="260"/>
                </a:cubicBezTo>
                <a:cubicBezTo>
                  <a:pt x="853" y="262"/>
                  <a:pt x="850" y="262"/>
                  <a:pt x="847" y="264"/>
                </a:cubicBezTo>
                <a:cubicBezTo>
                  <a:pt x="846" y="265"/>
                  <a:pt x="846" y="266"/>
                  <a:pt x="845" y="266"/>
                </a:cubicBezTo>
                <a:cubicBezTo>
                  <a:pt x="845" y="266"/>
                  <a:pt x="844" y="267"/>
                  <a:pt x="843" y="267"/>
                </a:cubicBezTo>
                <a:cubicBezTo>
                  <a:pt x="841" y="265"/>
                  <a:pt x="841" y="266"/>
                  <a:pt x="839" y="263"/>
                </a:cubicBezTo>
                <a:cubicBezTo>
                  <a:pt x="840" y="263"/>
                  <a:pt x="840" y="263"/>
                  <a:pt x="840" y="263"/>
                </a:cubicBezTo>
                <a:cubicBezTo>
                  <a:pt x="842" y="265"/>
                  <a:pt x="842" y="263"/>
                  <a:pt x="844" y="264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62" y="253"/>
                  <a:pt x="862" y="253"/>
                  <a:pt x="862" y="253"/>
                </a:cubicBezTo>
                <a:cubicBezTo>
                  <a:pt x="864" y="252"/>
                  <a:pt x="865" y="250"/>
                  <a:pt x="866" y="249"/>
                </a:cubicBezTo>
                <a:cubicBezTo>
                  <a:pt x="867" y="248"/>
                  <a:pt x="867" y="248"/>
                  <a:pt x="867" y="248"/>
                </a:cubicBezTo>
                <a:cubicBezTo>
                  <a:pt x="871" y="246"/>
                  <a:pt x="871" y="246"/>
                  <a:pt x="871" y="246"/>
                </a:cubicBezTo>
                <a:cubicBezTo>
                  <a:pt x="871" y="245"/>
                  <a:pt x="871" y="245"/>
                  <a:pt x="871" y="245"/>
                </a:cubicBezTo>
                <a:cubicBezTo>
                  <a:pt x="874" y="241"/>
                  <a:pt x="874" y="239"/>
                  <a:pt x="875" y="236"/>
                </a:cubicBezTo>
                <a:cubicBezTo>
                  <a:pt x="875" y="235"/>
                  <a:pt x="875" y="235"/>
                  <a:pt x="875" y="235"/>
                </a:cubicBezTo>
                <a:cubicBezTo>
                  <a:pt x="873" y="232"/>
                  <a:pt x="869" y="233"/>
                  <a:pt x="866" y="233"/>
                </a:cubicBezTo>
                <a:cubicBezTo>
                  <a:pt x="866" y="234"/>
                  <a:pt x="866" y="234"/>
                  <a:pt x="866" y="234"/>
                </a:cubicBezTo>
                <a:cubicBezTo>
                  <a:pt x="861" y="237"/>
                  <a:pt x="861" y="237"/>
                  <a:pt x="861" y="237"/>
                </a:cubicBezTo>
                <a:cubicBezTo>
                  <a:pt x="852" y="242"/>
                  <a:pt x="852" y="242"/>
                  <a:pt x="852" y="242"/>
                </a:cubicBezTo>
                <a:cubicBezTo>
                  <a:pt x="852" y="243"/>
                  <a:pt x="852" y="243"/>
                  <a:pt x="852" y="243"/>
                </a:cubicBezTo>
                <a:cubicBezTo>
                  <a:pt x="851" y="243"/>
                  <a:pt x="851" y="243"/>
                  <a:pt x="851" y="243"/>
                </a:cubicBezTo>
                <a:cubicBezTo>
                  <a:pt x="850" y="245"/>
                  <a:pt x="849" y="246"/>
                  <a:pt x="847" y="247"/>
                </a:cubicBezTo>
                <a:cubicBezTo>
                  <a:pt x="843" y="250"/>
                  <a:pt x="843" y="250"/>
                  <a:pt x="843" y="250"/>
                </a:cubicBezTo>
                <a:cubicBezTo>
                  <a:pt x="842" y="251"/>
                  <a:pt x="839" y="254"/>
                  <a:pt x="838" y="255"/>
                </a:cubicBezTo>
                <a:cubicBezTo>
                  <a:pt x="837" y="257"/>
                  <a:pt x="838" y="258"/>
                  <a:pt x="837" y="260"/>
                </a:cubicBezTo>
                <a:cubicBezTo>
                  <a:pt x="834" y="257"/>
                  <a:pt x="827" y="253"/>
                  <a:pt x="827" y="253"/>
                </a:cubicBezTo>
                <a:cubicBezTo>
                  <a:pt x="826" y="252"/>
                  <a:pt x="826" y="252"/>
                  <a:pt x="826" y="252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49"/>
                  <a:pt x="826" y="249"/>
                  <a:pt x="826" y="249"/>
                </a:cubicBezTo>
                <a:cubicBezTo>
                  <a:pt x="824" y="246"/>
                  <a:pt x="812" y="246"/>
                  <a:pt x="809" y="248"/>
                </a:cubicBezTo>
                <a:cubicBezTo>
                  <a:pt x="806" y="250"/>
                  <a:pt x="806" y="250"/>
                  <a:pt x="806" y="250"/>
                </a:cubicBezTo>
                <a:cubicBezTo>
                  <a:pt x="806" y="250"/>
                  <a:pt x="806" y="250"/>
                  <a:pt x="806" y="250"/>
                </a:cubicBezTo>
                <a:cubicBezTo>
                  <a:pt x="804" y="256"/>
                  <a:pt x="804" y="256"/>
                  <a:pt x="804" y="256"/>
                </a:cubicBezTo>
                <a:cubicBezTo>
                  <a:pt x="804" y="257"/>
                  <a:pt x="804" y="258"/>
                  <a:pt x="805" y="259"/>
                </a:cubicBezTo>
                <a:cubicBezTo>
                  <a:pt x="806" y="261"/>
                  <a:pt x="806" y="261"/>
                  <a:pt x="806" y="26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809" y="263"/>
                  <a:pt x="811" y="264"/>
                  <a:pt x="813" y="264"/>
                </a:cubicBezTo>
                <a:cubicBezTo>
                  <a:pt x="814" y="263"/>
                  <a:pt x="814" y="263"/>
                  <a:pt x="814" y="263"/>
                </a:cubicBezTo>
                <a:cubicBezTo>
                  <a:pt x="815" y="263"/>
                  <a:pt x="815" y="263"/>
                  <a:pt x="815" y="263"/>
                </a:cubicBezTo>
                <a:cubicBezTo>
                  <a:pt x="816" y="262"/>
                  <a:pt x="816" y="262"/>
                  <a:pt x="816" y="262"/>
                </a:cubicBezTo>
                <a:cubicBezTo>
                  <a:pt x="817" y="261"/>
                  <a:pt x="817" y="260"/>
                  <a:pt x="818" y="259"/>
                </a:cubicBezTo>
                <a:cubicBezTo>
                  <a:pt x="820" y="258"/>
                  <a:pt x="820" y="258"/>
                  <a:pt x="820" y="258"/>
                </a:cubicBezTo>
                <a:cubicBezTo>
                  <a:pt x="821" y="257"/>
                  <a:pt x="821" y="257"/>
                  <a:pt x="821" y="257"/>
                </a:cubicBezTo>
                <a:cubicBezTo>
                  <a:pt x="822" y="257"/>
                  <a:pt x="826" y="257"/>
                  <a:pt x="827" y="259"/>
                </a:cubicBezTo>
                <a:cubicBezTo>
                  <a:pt x="828" y="261"/>
                  <a:pt x="828" y="261"/>
                  <a:pt x="828" y="261"/>
                </a:cubicBezTo>
                <a:cubicBezTo>
                  <a:pt x="842" y="280"/>
                  <a:pt x="842" y="280"/>
                  <a:pt x="842" y="280"/>
                </a:cubicBezTo>
                <a:cubicBezTo>
                  <a:pt x="850" y="293"/>
                  <a:pt x="850" y="293"/>
                  <a:pt x="850" y="293"/>
                </a:cubicBezTo>
                <a:cubicBezTo>
                  <a:pt x="856" y="302"/>
                  <a:pt x="856" y="302"/>
                  <a:pt x="856" y="302"/>
                </a:cubicBezTo>
                <a:cubicBezTo>
                  <a:pt x="856" y="302"/>
                  <a:pt x="856" y="303"/>
                  <a:pt x="856" y="304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3" y="308"/>
                  <a:pt x="854" y="308"/>
                  <a:pt x="856" y="310"/>
                </a:cubicBezTo>
                <a:cubicBezTo>
                  <a:pt x="857" y="311"/>
                  <a:pt x="857" y="313"/>
                  <a:pt x="858" y="315"/>
                </a:cubicBezTo>
                <a:cubicBezTo>
                  <a:pt x="860" y="318"/>
                  <a:pt x="863" y="320"/>
                  <a:pt x="866" y="318"/>
                </a:cubicBezTo>
                <a:cubicBezTo>
                  <a:pt x="869" y="316"/>
                  <a:pt x="867" y="311"/>
                  <a:pt x="867" y="308"/>
                </a:cubicBezTo>
                <a:cubicBezTo>
                  <a:pt x="867" y="306"/>
                  <a:pt x="866" y="301"/>
                  <a:pt x="865" y="298"/>
                </a:cubicBezTo>
                <a:cubicBezTo>
                  <a:pt x="862" y="294"/>
                  <a:pt x="862" y="294"/>
                  <a:pt x="862" y="294"/>
                </a:cubicBezTo>
                <a:cubicBezTo>
                  <a:pt x="854" y="281"/>
                  <a:pt x="854" y="281"/>
                  <a:pt x="854" y="281"/>
                </a:cubicBezTo>
                <a:close/>
                <a:moveTo>
                  <a:pt x="608" y="140"/>
                </a:moveTo>
                <a:cubicBezTo>
                  <a:pt x="606" y="142"/>
                  <a:pt x="606" y="143"/>
                  <a:pt x="603" y="143"/>
                </a:cubicBezTo>
                <a:cubicBezTo>
                  <a:pt x="601" y="145"/>
                  <a:pt x="600" y="144"/>
                  <a:pt x="598" y="147"/>
                </a:cubicBezTo>
                <a:cubicBezTo>
                  <a:pt x="596" y="146"/>
                  <a:pt x="596" y="146"/>
                  <a:pt x="596" y="146"/>
                </a:cubicBezTo>
                <a:cubicBezTo>
                  <a:pt x="595" y="147"/>
                  <a:pt x="592" y="150"/>
                  <a:pt x="592" y="150"/>
                </a:cubicBezTo>
                <a:cubicBezTo>
                  <a:pt x="591" y="150"/>
                  <a:pt x="591" y="150"/>
                  <a:pt x="589" y="150"/>
                </a:cubicBezTo>
                <a:cubicBezTo>
                  <a:pt x="589" y="151"/>
                  <a:pt x="589" y="151"/>
                  <a:pt x="587" y="152"/>
                </a:cubicBezTo>
                <a:cubicBezTo>
                  <a:pt x="582" y="154"/>
                  <a:pt x="584" y="154"/>
                  <a:pt x="578" y="155"/>
                </a:cubicBezTo>
                <a:cubicBezTo>
                  <a:pt x="577" y="157"/>
                  <a:pt x="577" y="157"/>
                  <a:pt x="577" y="157"/>
                </a:cubicBezTo>
                <a:cubicBezTo>
                  <a:pt x="579" y="158"/>
                  <a:pt x="579" y="158"/>
                  <a:pt x="579" y="158"/>
                </a:cubicBezTo>
                <a:cubicBezTo>
                  <a:pt x="580" y="158"/>
                  <a:pt x="580" y="158"/>
                  <a:pt x="580" y="158"/>
                </a:cubicBezTo>
                <a:cubicBezTo>
                  <a:pt x="586" y="160"/>
                  <a:pt x="590" y="157"/>
                  <a:pt x="595" y="157"/>
                </a:cubicBezTo>
                <a:cubicBezTo>
                  <a:pt x="600" y="157"/>
                  <a:pt x="598" y="158"/>
                  <a:pt x="602" y="156"/>
                </a:cubicBezTo>
                <a:cubicBezTo>
                  <a:pt x="605" y="154"/>
                  <a:pt x="606" y="154"/>
                  <a:pt x="609" y="153"/>
                </a:cubicBezTo>
                <a:cubicBezTo>
                  <a:pt x="616" y="151"/>
                  <a:pt x="615" y="150"/>
                  <a:pt x="621" y="146"/>
                </a:cubicBezTo>
                <a:cubicBezTo>
                  <a:pt x="625" y="142"/>
                  <a:pt x="628" y="139"/>
                  <a:pt x="631" y="136"/>
                </a:cubicBezTo>
                <a:cubicBezTo>
                  <a:pt x="633" y="134"/>
                  <a:pt x="634" y="130"/>
                  <a:pt x="636" y="131"/>
                </a:cubicBezTo>
                <a:cubicBezTo>
                  <a:pt x="637" y="131"/>
                  <a:pt x="637" y="136"/>
                  <a:pt x="637" y="137"/>
                </a:cubicBezTo>
                <a:cubicBezTo>
                  <a:pt x="637" y="138"/>
                  <a:pt x="637" y="138"/>
                  <a:pt x="637" y="138"/>
                </a:cubicBezTo>
                <a:cubicBezTo>
                  <a:pt x="637" y="138"/>
                  <a:pt x="639" y="149"/>
                  <a:pt x="639" y="150"/>
                </a:cubicBezTo>
                <a:cubicBezTo>
                  <a:pt x="639" y="153"/>
                  <a:pt x="639" y="154"/>
                  <a:pt x="640" y="156"/>
                </a:cubicBezTo>
                <a:cubicBezTo>
                  <a:pt x="641" y="159"/>
                  <a:pt x="642" y="160"/>
                  <a:pt x="642" y="162"/>
                </a:cubicBezTo>
                <a:cubicBezTo>
                  <a:pt x="642" y="168"/>
                  <a:pt x="644" y="170"/>
                  <a:pt x="647" y="173"/>
                </a:cubicBezTo>
                <a:cubicBezTo>
                  <a:pt x="649" y="175"/>
                  <a:pt x="655" y="181"/>
                  <a:pt x="657" y="182"/>
                </a:cubicBezTo>
                <a:cubicBezTo>
                  <a:pt x="661" y="183"/>
                  <a:pt x="665" y="184"/>
                  <a:pt x="667" y="182"/>
                </a:cubicBezTo>
                <a:cubicBezTo>
                  <a:pt x="668" y="177"/>
                  <a:pt x="667" y="177"/>
                  <a:pt x="664" y="174"/>
                </a:cubicBezTo>
                <a:cubicBezTo>
                  <a:pt x="662" y="172"/>
                  <a:pt x="663" y="170"/>
                  <a:pt x="661" y="167"/>
                </a:cubicBezTo>
                <a:cubicBezTo>
                  <a:pt x="656" y="161"/>
                  <a:pt x="655" y="159"/>
                  <a:pt x="653" y="153"/>
                </a:cubicBezTo>
                <a:cubicBezTo>
                  <a:pt x="651" y="148"/>
                  <a:pt x="650" y="142"/>
                  <a:pt x="647" y="138"/>
                </a:cubicBezTo>
                <a:cubicBezTo>
                  <a:pt x="646" y="135"/>
                  <a:pt x="646" y="133"/>
                  <a:pt x="646" y="129"/>
                </a:cubicBezTo>
                <a:cubicBezTo>
                  <a:pt x="646" y="128"/>
                  <a:pt x="646" y="126"/>
                  <a:pt x="645" y="125"/>
                </a:cubicBezTo>
                <a:cubicBezTo>
                  <a:pt x="644" y="122"/>
                  <a:pt x="643" y="124"/>
                  <a:pt x="644" y="121"/>
                </a:cubicBezTo>
                <a:cubicBezTo>
                  <a:pt x="652" y="123"/>
                  <a:pt x="652" y="123"/>
                  <a:pt x="652" y="123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60" y="126"/>
                  <a:pt x="665" y="126"/>
                  <a:pt x="668" y="123"/>
                </a:cubicBezTo>
                <a:cubicBezTo>
                  <a:pt x="669" y="122"/>
                  <a:pt x="669" y="122"/>
                  <a:pt x="669" y="122"/>
                </a:cubicBezTo>
                <a:cubicBezTo>
                  <a:pt x="670" y="117"/>
                  <a:pt x="670" y="114"/>
                  <a:pt x="665" y="112"/>
                </a:cubicBezTo>
                <a:cubicBezTo>
                  <a:pt x="662" y="111"/>
                  <a:pt x="662" y="111"/>
                  <a:pt x="662" y="111"/>
                </a:cubicBezTo>
                <a:cubicBezTo>
                  <a:pt x="659" y="110"/>
                  <a:pt x="659" y="111"/>
                  <a:pt x="656" y="110"/>
                </a:cubicBezTo>
                <a:cubicBezTo>
                  <a:pt x="650" y="108"/>
                  <a:pt x="650" y="108"/>
                  <a:pt x="650" y="108"/>
                </a:cubicBezTo>
                <a:cubicBezTo>
                  <a:pt x="654" y="100"/>
                  <a:pt x="654" y="100"/>
                  <a:pt x="654" y="100"/>
                </a:cubicBezTo>
                <a:cubicBezTo>
                  <a:pt x="656" y="91"/>
                  <a:pt x="656" y="91"/>
                  <a:pt x="656" y="91"/>
                </a:cubicBezTo>
                <a:cubicBezTo>
                  <a:pt x="659" y="84"/>
                  <a:pt x="659" y="84"/>
                  <a:pt x="659" y="84"/>
                </a:cubicBezTo>
                <a:cubicBezTo>
                  <a:pt x="660" y="83"/>
                  <a:pt x="658" y="80"/>
                  <a:pt x="657" y="79"/>
                </a:cubicBezTo>
                <a:cubicBezTo>
                  <a:pt x="653" y="79"/>
                  <a:pt x="653" y="79"/>
                  <a:pt x="653" y="79"/>
                </a:cubicBezTo>
                <a:cubicBezTo>
                  <a:pt x="652" y="80"/>
                  <a:pt x="651" y="81"/>
                  <a:pt x="651" y="84"/>
                </a:cubicBezTo>
                <a:cubicBezTo>
                  <a:pt x="650" y="84"/>
                  <a:pt x="650" y="84"/>
                  <a:pt x="650" y="84"/>
                </a:cubicBezTo>
                <a:cubicBezTo>
                  <a:pt x="649" y="88"/>
                  <a:pt x="647" y="88"/>
                  <a:pt x="647" y="91"/>
                </a:cubicBezTo>
                <a:cubicBezTo>
                  <a:pt x="646" y="94"/>
                  <a:pt x="646" y="94"/>
                  <a:pt x="646" y="94"/>
                </a:cubicBezTo>
                <a:cubicBezTo>
                  <a:pt x="641" y="105"/>
                  <a:pt x="641" y="105"/>
                  <a:pt x="641" y="105"/>
                </a:cubicBezTo>
                <a:cubicBezTo>
                  <a:pt x="640" y="104"/>
                  <a:pt x="640" y="105"/>
                  <a:pt x="638" y="104"/>
                </a:cubicBezTo>
                <a:cubicBezTo>
                  <a:pt x="638" y="104"/>
                  <a:pt x="638" y="104"/>
                  <a:pt x="638" y="104"/>
                </a:cubicBezTo>
                <a:cubicBezTo>
                  <a:pt x="634" y="103"/>
                  <a:pt x="632" y="104"/>
                  <a:pt x="631" y="104"/>
                </a:cubicBezTo>
                <a:cubicBezTo>
                  <a:pt x="631" y="104"/>
                  <a:pt x="631" y="104"/>
                  <a:pt x="631" y="104"/>
                </a:cubicBezTo>
                <a:cubicBezTo>
                  <a:pt x="628" y="103"/>
                  <a:pt x="628" y="102"/>
                  <a:pt x="626" y="101"/>
                </a:cubicBezTo>
                <a:cubicBezTo>
                  <a:pt x="625" y="101"/>
                  <a:pt x="620" y="104"/>
                  <a:pt x="618" y="105"/>
                </a:cubicBezTo>
                <a:cubicBezTo>
                  <a:pt x="618" y="106"/>
                  <a:pt x="618" y="106"/>
                  <a:pt x="618" y="106"/>
                </a:cubicBezTo>
                <a:cubicBezTo>
                  <a:pt x="617" y="109"/>
                  <a:pt x="620" y="113"/>
                  <a:pt x="622" y="115"/>
                </a:cubicBezTo>
                <a:cubicBezTo>
                  <a:pt x="623" y="115"/>
                  <a:pt x="623" y="115"/>
                  <a:pt x="623" y="115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8" y="117"/>
                  <a:pt x="629" y="116"/>
                  <a:pt x="632" y="117"/>
                </a:cubicBezTo>
                <a:cubicBezTo>
                  <a:pt x="631" y="118"/>
                  <a:pt x="632" y="116"/>
                  <a:pt x="631" y="118"/>
                </a:cubicBezTo>
                <a:cubicBezTo>
                  <a:pt x="631" y="120"/>
                  <a:pt x="627" y="123"/>
                  <a:pt x="626" y="125"/>
                </a:cubicBezTo>
                <a:cubicBezTo>
                  <a:pt x="624" y="127"/>
                  <a:pt x="623" y="129"/>
                  <a:pt x="621" y="131"/>
                </a:cubicBezTo>
                <a:cubicBezTo>
                  <a:pt x="618" y="134"/>
                  <a:pt x="616" y="134"/>
                  <a:pt x="614" y="135"/>
                </a:cubicBezTo>
                <a:cubicBezTo>
                  <a:pt x="611" y="138"/>
                  <a:pt x="613" y="139"/>
                  <a:pt x="608" y="140"/>
                </a:cubicBezTo>
                <a:close/>
                <a:moveTo>
                  <a:pt x="356" y="137"/>
                </a:moveTo>
                <a:cubicBezTo>
                  <a:pt x="355" y="135"/>
                  <a:pt x="355" y="135"/>
                  <a:pt x="355" y="135"/>
                </a:cubicBezTo>
                <a:cubicBezTo>
                  <a:pt x="354" y="132"/>
                  <a:pt x="350" y="135"/>
                  <a:pt x="348" y="132"/>
                </a:cubicBezTo>
                <a:cubicBezTo>
                  <a:pt x="353" y="130"/>
                  <a:pt x="353" y="130"/>
                  <a:pt x="353" y="130"/>
                </a:cubicBezTo>
                <a:cubicBezTo>
                  <a:pt x="354" y="131"/>
                  <a:pt x="354" y="131"/>
                  <a:pt x="354" y="131"/>
                </a:cubicBezTo>
                <a:cubicBezTo>
                  <a:pt x="355" y="130"/>
                  <a:pt x="355" y="130"/>
                  <a:pt x="355" y="130"/>
                </a:cubicBezTo>
                <a:cubicBezTo>
                  <a:pt x="356" y="130"/>
                  <a:pt x="356" y="129"/>
                  <a:pt x="356" y="129"/>
                </a:cubicBezTo>
                <a:cubicBezTo>
                  <a:pt x="357" y="129"/>
                  <a:pt x="358" y="129"/>
                  <a:pt x="359" y="130"/>
                </a:cubicBezTo>
                <a:cubicBezTo>
                  <a:pt x="359" y="131"/>
                  <a:pt x="359" y="131"/>
                  <a:pt x="359" y="131"/>
                </a:cubicBezTo>
                <a:cubicBezTo>
                  <a:pt x="359" y="134"/>
                  <a:pt x="359" y="136"/>
                  <a:pt x="357" y="137"/>
                </a:cubicBezTo>
                <a:cubicBezTo>
                  <a:pt x="358" y="138"/>
                  <a:pt x="358" y="140"/>
                  <a:pt x="357" y="140"/>
                </a:cubicBezTo>
                <a:cubicBezTo>
                  <a:pt x="356" y="141"/>
                  <a:pt x="356" y="140"/>
                  <a:pt x="356" y="140"/>
                </a:cubicBezTo>
                <a:cubicBezTo>
                  <a:pt x="355" y="139"/>
                  <a:pt x="357" y="138"/>
                  <a:pt x="356" y="137"/>
                </a:cubicBezTo>
                <a:close/>
                <a:moveTo>
                  <a:pt x="340" y="139"/>
                </a:moveTo>
                <a:cubicBezTo>
                  <a:pt x="340" y="138"/>
                  <a:pt x="341" y="138"/>
                  <a:pt x="342" y="137"/>
                </a:cubicBezTo>
                <a:cubicBezTo>
                  <a:pt x="343" y="137"/>
                  <a:pt x="344" y="138"/>
                  <a:pt x="344" y="139"/>
                </a:cubicBezTo>
                <a:cubicBezTo>
                  <a:pt x="345" y="141"/>
                  <a:pt x="347" y="143"/>
                  <a:pt x="349" y="143"/>
                </a:cubicBezTo>
                <a:cubicBezTo>
                  <a:pt x="350" y="146"/>
                  <a:pt x="347" y="145"/>
                  <a:pt x="348" y="148"/>
                </a:cubicBezTo>
                <a:cubicBezTo>
                  <a:pt x="348" y="148"/>
                  <a:pt x="348" y="148"/>
                  <a:pt x="348" y="148"/>
                </a:cubicBezTo>
                <a:cubicBezTo>
                  <a:pt x="349" y="149"/>
                  <a:pt x="349" y="149"/>
                  <a:pt x="349" y="149"/>
                </a:cubicBezTo>
                <a:cubicBezTo>
                  <a:pt x="353" y="152"/>
                  <a:pt x="353" y="152"/>
                  <a:pt x="353" y="152"/>
                </a:cubicBezTo>
                <a:cubicBezTo>
                  <a:pt x="354" y="152"/>
                  <a:pt x="352" y="153"/>
                  <a:pt x="354" y="152"/>
                </a:cubicBezTo>
                <a:cubicBezTo>
                  <a:pt x="356" y="152"/>
                  <a:pt x="356" y="152"/>
                  <a:pt x="356" y="152"/>
                </a:cubicBezTo>
                <a:cubicBezTo>
                  <a:pt x="358" y="150"/>
                  <a:pt x="358" y="150"/>
                  <a:pt x="360" y="148"/>
                </a:cubicBezTo>
                <a:cubicBezTo>
                  <a:pt x="362" y="148"/>
                  <a:pt x="362" y="148"/>
                  <a:pt x="362" y="148"/>
                </a:cubicBezTo>
                <a:cubicBezTo>
                  <a:pt x="363" y="150"/>
                  <a:pt x="363" y="150"/>
                  <a:pt x="363" y="150"/>
                </a:cubicBezTo>
                <a:cubicBezTo>
                  <a:pt x="361" y="152"/>
                  <a:pt x="358" y="155"/>
                  <a:pt x="356" y="156"/>
                </a:cubicBezTo>
                <a:cubicBezTo>
                  <a:pt x="356" y="156"/>
                  <a:pt x="356" y="156"/>
                  <a:pt x="356" y="156"/>
                </a:cubicBezTo>
                <a:cubicBezTo>
                  <a:pt x="354" y="157"/>
                  <a:pt x="353" y="157"/>
                  <a:pt x="353" y="158"/>
                </a:cubicBezTo>
                <a:cubicBezTo>
                  <a:pt x="353" y="160"/>
                  <a:pt x="352" y="158"/>
                  <a:pt x="353" y="160"/>
                </a:cubicBezTo>
                <a:cubicBezTo>
                  <a:pt x="353" y="161"/>
                  <a:pt x="353" y="161"/>
                  <a:pt x="353" y="161"/>
                </a:cubicBezTo>
                <a:cubicBezTo>
                  <a:pt x="354" y="162"/>
                  <a:pt x="358" y="162"/>
                  <a:pt x="360" y="162"/>
                </a:cubicBezTo>
                <a:cubicBezTo>
                  <a:pt x="366" y="159"/>
                  <a:pt x="366" y="159"/>
                  <a:pt x="366" y="159"/>
                </a:cubicBezTo>
                <a:cubicBezTo>
                  <a:pt x="367" y="160"/>
                  <a:pt x="367" y="160"/>
                  <a:pt x="367" y="161"/>
                </a:cubicBezTo>
                <a:cubicBezTo>
                  <a:pt x="371" y="169"/>
                  <a:pt x="371" y="169"/>
                  <a:pt x="371" y="169"/>
                </a:cubicBezTo>
                <a:cubicBezTo>
                  <a:pt x="372" y="168"/>
                  <a:pt x="372" y="169"/>
                  <a:pt x="373" y="168"/>
                </a:cubicBezTo>
                <a:cubicBezTo>
                  <a:pt x="374" y="168"/>
                  <a:pt x="375" y="161"/>
                  <a:pt x="376" y="160"/>
                </a:cubicBezTo>
                <a:cubicBezTo>
                  <a:pt x="375" y="159"/>
                  <a:pt x="375" y="159"/>
                  <a:pt x="375" y="159"/>
                </a:cubicBezTo>
                <a:cubicBezTo>
                  <a:pt x="375" y="158"/>
                  <a:pt x="375" y="158"/>
                  <a:pt x="375" y="158"/>
                </a:cubicBezTo>
                <a:cubicBezTo>
                  <a:pt x="375" y="154"/>
                  <a:pt x="375" y="154"/>
                  <a:pt x="375" y="154"/>
                </a:cubicBezTo>
                <a:cubicBezTo>
                  <a:pt x="376" y="154"/>
                  <a:pt x="376" y="154"/>
                  <a:pt x="376" y="154"/>
                </a:cubicBezTo>
                <a:cubicBezTo>
                  <a:pt x="378" y="153"/>
                  <a:pt x="378" y="153"/>
                  <a:pt x="378" y="153"/>
                </a:cubicBezTo>
                <a:cubicBezTo>
                  <a:pt x="379" y="153"/>
                  <a:pt x="379" y="151"/>
                  <a:pt x="379" y="150"/>
                </a:cubicBezTo>
                <a:cubicBezTo>
                  <a:pt x="378" y="148"/>
                  <a:pt x="378" y="148"/>
                  <a:pt x="378" y="148"/>
                </a:cubicBezTo>
                <a:cubicBezTo>
                  <a:pt x="377" y="148"/>
                  <a:pt x="373" y="147"/>
                  <a:pt x="371" y="148"/>
                </a:cubicBezTo>
                <a:cubicBezTo>
                  <a:pt x="369" y="145"/>
                  <a:pt x="369" y="145"/>
                  <a:pt x="369" y="145"/>
                </a:cubicBezTo>
                <a:cubicBezTo>
                  <a:pt x="370" y="143"/>
                  <a:pt x="370" y="143"/>
                  <a:pt x="371" y="141"/>
                </a:cubicBezTo>
                <a:cubicBezTo>
                  <a:pt x="373" y="140"/>
                  <a:pt x="373" y="140"/>
                  <a:pt x="373" y="140"/>
                </a:cubicBezTo>
                <a:cubicBezTo>
                  <a:pt x="374" y="139"/>
                  <a:pt x="374" y="139"/>
                  <a:pt x="374" y="139"/>
                </a:cubicBezTo>
                <a:cubicBezTo>
                  <a:pt x="372" y="137"/>
                  <a:pt x="367" y="137"/>
                  <a:pt x="366" y="135"/>
                </a:cubicBezTo>
                <a:cubicBezTo>
                  <a:pt x="365" y="134"/>
                  <a:pt x="368" y="132"/>
                  <a:pt x="368" y="129"/>
                </a:cubicBezTo>
                <a:cubicBezTo>
                  <a:pt x="368" y="128"/>
                  <a:pt x="368" y="125"/>
                  <a:pt x="368" y="124"/>
                </a:cubicBezTo>
                <a:cubicBezTo>
                  <a:pt x="372" y="122"/>
                  <a:pt x="382" y="112"/>
                  <a:pt x="385" y="121"/>
                </a:cubicBezTo>
                <a:cubicBezTo>
                  <a:pt x="387" y="127"/>
                  <a:pt x="387" y="127"/>
                  <a:pt x="387" y="127"/>
                </a:cubicBezTo>
                <a:cubicBezTo>
                  <a:pt x="391" y="135"/>
                  <a:pt x="391" y="135"/>
                  <a:pt x="391" y="135"/>
                </a:cubicBezTo>
                <a:cubicBezTo>
                  <a:pt x="391" y="136"/>
                  <a:pt x="391" y="136"/>
                  <a:pt x="391" y="136"/>
                </a:cubicBezTo>
                <a:cubicBezTo>
                  <a:pt x="391" y="137"/>
                  <a:pt x="391" y="139"/>
                  <a:pt x="391" y="140"/>
                </a:cubicBezTo>
                <a:cubicBezTo>
                  <a:pt x="393" y="144"/>
                  <a:pt x="394" y="142"/>
                  <a:pt x="395" y="147"/>
                </a:cubicBezTo>
                <a:cubicBezTo>
                  <a:pt x="396" y="150"/>
                  <a:pt x="396" y="152"/>
                  <a:pt x="396" y="155"/>
                </a:cubicBezTo>
                <a:cubicBezTo>
                  <a:pt x="395" y="156"/>
                  <a:pt x="395" y="156"/>
                  <a:pt x="395" y="156"/>
                </a:cubicBezTo>
                <a:cubicBezTo>
                  <a:pt x="394" y="157"/>
                  <a:pt x="394" y="157"/>
                  <a:pt x="394" y="157"/>
                </a:cubicBezTo>
                <a:cubicBezTo>
                  <a:pt x="391" y="158"/>
                  <a:pt x="391" y="158"/>
                  <a:pt x="391" y="158"/>
                </a:cubicBezTo>
                <a:cubicBezTo>
                  <a:pt x="390" y="158"/>
                  <a:pt x="390" y="159"/>
                  <a:pt x="390" y="159"/>
                </a:cubicBezTo>
                <a:cubicBezTo>
                  <a:pt x="392" y="163"/>
                  <a:pt x="395" y="164"/>
                  <a:pt x="396" y="165"/>
                </a:cubicBezTo>
                <a:cubicBezTo>
                  <a:pt x="396" y="165"/>
                  <a:pt x="396" y="165"/>
                  <a:pt x="396" y="165"/>
                </a:cubicBezTo>
                <a:cubicBezTo>
                  <a:pt x="396" y="166"/>
                  <a:pt x="396" y="166"/>
                  <a:pt x="396" y="166"/>
                </a:cubicBezTo>
                <a:cubicBezTo>
                  <a:pt x="398" y="167"/>
                  <a:pt x="401" y="169"/>
                  <a:pt x="403" y="168"/>
                </a:cubicBezTo>
                <a:cubicBezTo>
                  <a:pt x="405" y="167"/>
                  <a:pt x="405" y="167"/>
                  <a:pt x="405" y="167"/>
                </a:cubicBezTo>
                <a:cubicBezTo>
                  <a:pt x="406" y="167"/>
                  <a:pt x="406" y="167"/>
                  <a:pt x="406" y="167"/>
                </a:cubicBezTo>
                <a:cubicBezTo>
                  <a:pt x="410" y="162"/>
                  <a:pt x="409" y="160"/>
                  <a:pt x="409" y="153"/>
                </a:cubicBezTo>
                <a:cubicBezTo>
                  <a:pt x="409" y="149"/>
                  <a:pt x="410" y="144"/>
                  <a:pt x="407" y="138"/>
                </a:cubicBezTo>
                <a:cubicBezTo>
                  <a:pt x="406" y="136"/>
                  <a:pt x="406" y="136"/>
                  <a:pt x="406" y="136"/>
                </a:cubicBezTo>
                <a:cubicBezTo>
                  <a:pt x="404" y="133"/>
                  <a:pt x="404" y="129"/>
                  <a:pt x="402" y="126"/>
                </a:cubicBezTo>
                <a:cubicBezTo>
                  <a:pt x="401" y="121"/>
                  <a:pt x="400" y="120"/>
                  <a:pt x="398" y="115"/>
                </a:cubicBezTo>
                <a:cubicBezTo>
                  <a:pt x="395" y="109"/>
                  <a:pt x="395" y="109"/>
                  <a:pt x="395" y="109"/>
                </a:cubicBezTo>
                <a:cubicBezTo>
                  <a:pt x="392" y="103"/>
                  <a:pt x="385" y="104"/>
                  <a:pt x="379" y="107"/>
                </a:cubicBezTo>
                <a:cubicBezTo>
                  <a:pt x="368" y="113"/>
                  <a:pt x="368" y="113"/>
                  <a:pt x="368" y="113"/>
                </a:cubicBezTo>
                <a:cubicBezTo>
                  <a:pt x="363" y="115"/>
                  <a:pt x="359" y="119"/>
                  <a:pt x="352" y="122"/>
                </a:cubicBezTo>
                <a:cubicBezTo>
                  <a:pt x="344" y="126"/>
                  <a:pt x="344" y="126"/>
                  <a:pt x="344" y="126"/>
                </a:cubicBezTo>
                <a:cubicBezTo>
                  <a:pt x="344" y="124"/>
                  <a:pt x="346" y="119"/>
                  <a:pt x="347" y="118"/>
                </a:cubicBezTo>
                <a:cubicBezTo>
                  <a:pt x="346" y="117"/>
                  <a:pt x="346" y="117"/>
                  <a:pt x="346" y="117"/>
                </a:cubicBezTo>
                <a:cubicBezTo>
                  <a:pt x="347" y="113"/>
                  <a:pt x="347" y="113"/>
                  <a:pt x="347" y="113"/>
                </a:cubicBezTo>
                <a:cubicBezTo>
                  <a:pt x="348" y="112"/>
                  <a:pt x="348" y="112"/>
                  <a:pt x="348" y="112"/>
                </a:cubicBezTo>
                <a:cubicBezTo>
                  <a:pt x="353" y="110"/>
                  <a:pt x="353" y="110"/>
                  <a:pt x="353" y="110"/>
                </a:cubicBezTo>
                <a:cubicBezTo>
                  <a:pt x="354" y="110"/>
                  <a:pt x="354" y="110"/>
                  <a:pt x="354" y="110"/>
                </a:cubicBezTo>
                <a:cubicBezTo>
                  <a:pt x="358" y="105"/>
                  <a:pt x="358" y="105"/>
                  <a:pt x="358" y="105"/>
                </a:cubicBezTo>
                <a:cubicBezTo>
                  <a:pt x="359" y="105"/>
                  <a:pt x="359" y="105"/>
                  <a:pt x="359" y="105"/>
                </a:cubicBezTo>
                <a:cubicBezTo>
                  <a:pt x="361" y="104"/>
                  <a:pt x="361" y="104"/>
                  <a:pt x="361" y="104"/>
                </a:cubicBezTo>
                <a:cubicBezTo>
                  <a:pt x="362" y="103"/>
                  <a:pt x="364" y="99"/>
                  <a:pt x="363" y="98"/>
                </a:cubicBezTo>
                <a:cubicBezTo>
                  <a:pt x="362" y="95"/>
                  <a:pt x="360" y="94"/>
                  <a:pt x="357" y="94"/>
                </a:cubicBezTo>
                <a:cubicBezTo>
                  <a:pt x="356" y="94"/>
                  <a:pt x="356" y="94"/>
                  <a:pt x="356" y="94"/>
                </a:cubicBezTo>
                <a:cubicBezTo>
                  <a:pt x="353" y="96"/>
                  <a:pt x="353" y="96"/>
                  <a:pt x="353" y="96"/>
                </a:cubicBezTo>
                <a:cubicBezTo>
                  <a:pt x="351" y="97"/>
                  <a:pt x="352" y="93"/>
                  <a:pt x="350" y="94"/>
                </a:cubicBezTo>
                <a:cubicBezTo>
                  <a:pt x="349" y="94"/>
                  <a:pt x="349" y="94"/>
                  <a:pt x="348" y="95"/>
                </a:cubicBezTo>
                <a:cubicBezTo>
                  <a:pt x="348" y="99"/>
                  <a:pt x="348" y="99"/>
                  <a:pt x="348" y="99"/>
                </a:cubicBezTo>
                <a:cubicBezTo>
                  <a:pt x="347" y="99"/>
                  <a:pt x="347" y="100"/>
                  <a:pt x="346" y="98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45" y="95"/>
                  <a:pt x="346" y="95"/>
                  <a:pt x="345" y="92"/>
                </a:cubicBezTo>
                <a:cubicBezTo>
                  <a:pt x="340" y="82"/>
                  <a:pt x="340" y="82"/>
                  <a:pt x="340" y="82"/>
                </a:cubicBezTo>
                <a:cubicBezTo>
                  <a:pt x="340" y="82"/>
                  <a:pt x="340" y="82"/>
                  <a:pt x="340" y="82"/>
                </a:cubicBezTo>
                <a:cubicBezTo>
                  <a:pt x="337" y="79"/>
                  <a:pt x="335" y="79"/>
                  <a:pt x="332" y="79"/>
                </a:cubicBezTo>
                <a:cubicBezTo>
                  <a:pt x="329" y="81"/>
                  <a:pt x="330" y="81"/>
                  <a:pt x="328" y="82"/>
                </a:cubicBezTo>
                <a:cubicBezTo>
                  <a:pt x="329" y="85"/>
                  <a:pt x="329" y="86"/>
                  <a:pt x="330" y="88"/>
                </a:cubicBezTo>
                <a:cubicBezTo>
                  <a:pt x="332" y="93"/>
                  <a:pt x="332" y="93"/>
                  <a:pt x="332" y="93"/>
                </a:cubicBezTo>
                <a:cubicBezTo>
                  <a:pt x="333" y="95"/>
                  <a:pt x="333" y="98"/>
                  <a:pt x="333" y="100"/>
                </a:cubicBezTo>
                <a:cubicBezTo>
                  <a:pt x="333" y="101"/>
                  <a:pt x="333" y="101"/>
                  <a:pt x="333" y="101"/>
                </a:cubicBezTo>
                <a:cubicBezTo>
                  <a:pt x="334" y="103"/>
                  <a:pt x="334" y="103"/>
                  <a:pt x="334" y="103"/>
                </a:cubicBezTo>
                <a:cubicBezTo>
                  <a:pt x="335" y="104"/>
                  <a:pt x="335" y="104"/>
                  <a:pt x="335" y="104"/>
                </a:cubicBezTo>
                <a:cubicBezTo>
                  <a:pt x="335" y="105"/>
                  <a:pt x="335" y="107"/>
                  <a:pt x="334" y="107"/>
                </a:cubicBezTo>
                <a:cubicBezTo>
                  <a:pt x="328" y="110"/>
                  <a:pt x="328" y="110"/>
                  <a:pt x="328" y="110"/>
                </a:cubicBezTo>
                <a:cubicBezTo>
                  <a:pt x="328" y="110"/>
                  <a:pt x="328" y="110"/>
                  <a:pt x="328" y="110"/>
                </a:cubicBezTo>
                <a:cubicBezTo>
                  <a:pt x="327" y="111"/>
                  <a:pt x="326" y="112"/>
                  <a:pt x="326" y="113"/>
                </a:cubicBezTo>
                <a:cubicBezTo>
                  <a:pt x="327" y="115"/>
                  <a:pt x="327" y="115"/>
                  <a:pt x="327" y="115"/>
                </a:cubicBezTo>
                <a:cubicBezTo>
                  <a:pt x="328" y="117"/>
                  <a:pt x="335" y="117"/>
                  <a:pt x="336" y="118"/>
                </a:cubicBezTo>
                <a:cubicBezTo>
                  <a:pt x="337" y="122"/>
                  <a:pt x="335" y="139"/>
                  <a:pt x="333" y="140"/>
                </a:cubicBezTo>
                <a:cubicBezTo>
                  <a:pt x="332" y="140"/>
                  <a:pt x="332" y="140"/>
                  <a:pt x="331" y="139"/>
                </a:cubicBezTo>
                <a:cubicBezTo>
                  <a:pt x="331" y="139"/>
                  <a:pt x="331" y="139"/>
                  <a:pt x="331" y="139"/>
                </a:cubicBezTo>
                <a:cubicBezTo>
                  <a:pt x="331" y="137"/>
                  <a:pt x="330" y="137"/>
                  <a:pt x="329" y="138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26" y="139"/>
                  <a:pt x="326" y="148"/>
                  <a:pt x="328" y="152"/>
                </a:cubicBezTo>
                <a:cubicBezTo>
                  <a:pt x="330" y="156"/>
                  <a:pt x="329" y="160"/>
                  <a:pt x="330" y="164"/>
                </a:cubicBezTo>
                <a:cubicBezTo>
                  <a:pt x="334" y="174"/>
                  <a:pt x="334" y="174"/>
                  <a:pt x="334" y="174"/>
                </a:cubicBezTo>
                <a:cubicBezTo>
                  <a:pt x="336" y="177"/>
                  <a:pt x="336" y="177"/>
                  <a:pt x="336" y="177"/>
                </a:cubicBezTo>
                <a:cubicBezTo>
                  <a:pt x="340" y="188"/>
                  <a:pt x="340" y="188"/>
                  <a:pt x="340" y="188"/>
                </a:cubicBezTo>
                <a:cubicBezTo>
                  <a:pt x="342" y="192"/>
                  <a:pt x="346" y="193"/>
                  <a:pt x="347" y="195"/>
                </a:cubicBezTo>
                <a:cubicBezTo>
                  <a:pt x="349" y="194"/>
                  <a:pt x="349" y="194"/>
                  <a:pt x="349" y="194"/>
                </a:cubicBezTo>
                <a:cubicBezTo>
                  <a:pt x="354" y="192"/>
                  <a:pt x="353" y="186"/>
                  <a:pt x="351" y="181"/>
                </a:cubicBezTo>
                <a:cubicBezTo>
                  <a:pt x="343" y="164"/>
                  <a:pt x="343" y="164"/>
                  <a:pt x="343" y="164"/>
                </a:cubicBezTo>
                <a:cubicBezTo>
                  <a:pt x="338" y="153"/>
                  <a:pt x="338" y="153"/>
                  <a:pt x="338" y="153"/>
                </a:cubicBezTo>
                <a:cubicBezTo>
                  <a:pt x="334" y="143"/>
                  <a:pt x="334" y="143"/>
                  <a:pt x="334" y="143"/>
                </a:cubicBezTo>
                <a:cubicBezTo>
                  <a:pt x="335" y="142"/>
                  <a:pt x="335" y="142"/>
                  <a:pt x="335" y="142"/>
                </a:cubicBezTo>
                <a:cubicBezTo>
                  <a:pt x="337" y="141"/>
                  <a:pt x="337" y="140"/>
                  <a:pt x="340" y="139"/>
                </a:cubicBezTo>
                <a:close/>
                <a:moveTo>
                  <a:pt x="154" y="281"/>
                </a:moveTo>
                <a:cubicBezTo>
                  <a:pt x="155" y="281"/>
                  <a:pt x="155" y="281"/>
                  <a:pt x="155" y="281"/>
                </a:cubicBezTo>
                <a:cubicBezTo>
                  <a:pt x="165" y="282"/>
                  <a:pt x="165" y="282"/>
                  <a:pt x="165" y="282"/>
                </a:cubicBezTo>
                <a:cubicBezTo>
                  <a:pt x="166" y="282"/>
                  <a:pt x="165" y="283"/>
                  <a:pt x="167" y="281"/>
                </a:cubicBezTo>
                <a:cubicBezTo>
                  <a:pt x="167" y="280"/>
                  <a:pt x="167" y="280"/>
                  <a:pt x="167" y="280"/>
                </a:cubicBezTo>
                <a:cubicBezTo>
                  <a:pt x="167" y="278"/>
                  <a:pt x="168" y="273"/>
                  <a:pt x="165" y="271"/>
                </a:cubicBezTo>
                <a:cubicBezTo>
                  <a:pt x="162" y="269"/>
                  <a:pt x="159" y="272"/>
                  <a:pt x="157" y="272"/>
                </a:cubicBezTo>
                <a:cubicBezTo>
                  <a:pt x="156" y="274"/>
                  <a:pt x="155" y="274"/>
                  <a:pt x="154" y="276"/>
                </a:cubicBezTo>
                <a:cubicBezTo>
                  <a:pt x="154" y="276"/>
                  <a:pt x="154" y="276"/>
                  <a:pt x="154" y="276"/>
                </a:cubicBezTo>
                <a:cubicBezTo>
                  <a:pt x="153" y="277"/>
                  <a:pt x="153" y="277"/>
                  <a:pt x="153" y="277"/>
                </a:cubicBezTo>
                <a:cubicBezTo>
                  <a:pt x="153" y="279"/>
                  <a:pt x="153" y="279"/>
                  <a:pt x="153" y="279"/>
                </a:cubicBezTo>
                <a:cubicBezTo>
                  <a:pt x="154" y="281"/>
                  <a:pt x="154" y="281"/>
                  <a:pt x="154" y="281"/>
                </a:cubicBezTo>
                <a:close/>
                <a:moveTo>
                  <a:pt x="145" y="231"/>
                </a:moveTo>
                <a:cubicBezTo>
                  <a:pt x="146" y="229"/>
                  <a:pt x="146" y="229"/>
                  <a:pt x="146" y="229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4" y="235"/>
                  <a:pt x="155" y="237"/>
                  <a:pt x="157" y="239"/>
                </a:cubicBezTo>
                <a:cubicBezTo>
                  <a:pt x="160" y="243"/>
                  <a:pt x="159" y="241"/>
                  <a:pt x="158" y="245"/>
                </a:cubicBezTo>
                <a:cubicBezTo>
                  <a:pt x="156" y="244"/>
                  <a:pt x="156" y="244"/>
                  <a:pt x="156" y="244"/>
                </a:cubicBezTo>
                <a:cubicBezTo>
                  <a:pt x="154" y="242"/>
                  <a:pt x="154" y="241"/>
                  <a:pt x="152" y="240"/>
                </a:cubicBezTo>
                <a:cubicBezTo>
                  <a:pt x="152" y="240"/>
                  <a:pt x="150" y="239"/>
                  <a:pt x="149" y="239"/>
                </a:cubicBezTo>
                <a:cubicBezTo>
                  <a:pt x="146" y="240"/>
                  <a:pt x="146" y="240"/>
                  <a:pt x="146" y="240"/>
                </a:cubicBezTo>
                <a:cubicBezTo>
                  <a:pt x="145" y="241"/>
                  <a:pt x="145" y="241"/>
                  <a:pt x="145" y="241"/>
                </a:cubicBezTo>
                <a:cubicBezTo>
                  <a:pt x="145" y="242"/>
                  <a:pt x="145" y="243"/>
                  <a:pt x="145" y="245"/>
                </a:cubicBezTo>
                <a:cubicBezTo>
                  <a:pt x="151" y="249"/>
                  <a:pt x="151" y="249"/>
                  <a:pt x="151" y="249"/>
                </a:cubicBezTo>
                <a:cubicBezTo>
                  <a:pt x="151" y="249"/>
                  <a:pt x="152" y="252"/>
                  <a:pt x="153" y="254"/>
                </a:cubicBezTo>
                <a:cubicBezTo>
                  <a:pt x="154" y="254"/>
                  <a:pt x="154" y="254"/>
                  <a:pt x="154" y="254"/>
                </a:cubicBezTo>
                <a:cubicBezTo>
                  <a:pt x="155" y="255"/>
                  <a:pt x="155" y="255"/>
                  <a:pt x="155" y="255"/>
                </a:cubicBezTo>
                <a:cubicBezTo>
                  <a:pt x="157" y="256"/>
                  <a:pt x="157" y="257"/>
                  <a:pt x="158" y="258"/>
                </a:cubicBezTo>
                <a:cubicBezTo>
                  <a:pt x="160" y="258"/>
                  <a:pt x="159" y="258"/>
                  <a:pt x="161" y="257"/>
                </a:cubicBezTo>
                <a:cubicBezTo>
                  <a:pt x="162" y="256"/>
                  <a:pt x="162" y="256"/>
                  <a:pt x="162" y="256"/>
                </a:cubicBezTo>
                <a:cubicBezTo>
                  <a:pt x="165" y="250"/>
                  <a:pt x="165" y="250"/>
                  <a:pt x="165" y="250"/>
                </a:cubicBezTo>
                <a:cubicBezTo>
                  <a:pt x="169" y="253"/>
                  <a:pt x="169" y="257"/>
                  <a:pt x="170" y="260"/>
                </a:cubicBezTo>
                <a:cubicBezTo>
                  <a:pt x="174" y="264"/>
                  <a:pt x="174" y="264"/>
                  <a:pt x="174" y="264"/>
                </a:cubicBezTo>
                <a:cubicBezTo>
                  <a:pt x="174" y="264"/>
                  <a:pt x="175" y="264"/>
                  <a:pt x="175" y="264"/>
                </a:cubicBezTo>
                <a:cubicBezTo>
                  <a:pt x="176" y="262"/>
                  <a:pt x="176" y="262"/>
                  <a:pt x="176" y="262"/>
                </a:cubicBezTo>
                <a:cubicBezTo>
                  <a:pt x="178" y="260"/>
                  <a:pt x="177" y="256"/>
                  <a:pt x="178" y="252"/>
                </a:cubicBezTo>
                <a:cubicBezTo>
                  <a:pt x="181" y="253"/>
                  <a:pt x="187" y="254"/>
                  <a:pt x="189" y="252"/>
                </a:cubicBezTo>
                <a:cubicBezTo>
                  <a:pt x="196" y="244"/>
                  <a:pt x="196" y="244"/>
                  <a:pt x="196" y="244"/>
                </a:cubicBezTo>
                <a:cubicBezTo>
                  <a:pt x="197" y="241"/>
                  <a:pt x="197" y="241"/>
                  <a:pt x="197" y="241"/>
                </a:cubicBezTo>
                <a:cubicBezTo>
                  <a:pt x="200" y="237"/>
                  <a:pt x="199" y="232"/>
                  <a:pt x="197" y="228"/>
                </a:cubicBezTo>
                <a:cubicBezTo>
                  <a:pt x="193" y="228"/>
                  <a:pt x="194" y="228"/>
                  <a:pt x="190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8" y="228"/>
                  <a:pt x="186" y="227"/>
                  <a:pt x="185" y="228"/>
                </a:cubicBezTo>
                <a:cubicBezTo>
                  <a:pt x="184" y="230"/>
                  <a:pt x="188" y="233"/>
                  <a:pt x="188" y="237"/>
                </a:cubicBezTo>
                <a:cubicBezTo>
                  <a:pt x="187" y="238"/>
                  <a:pt x="187" y="238"/>
                  <a:pt x="187" y="238"/>
                </a:cubicBezTo>
                <a:cubicBezTo>
                  <a:pt x="185" y="241"/>
                  <a:pt x="185" y="241"/>
                  <a:pt x="185" y="241"/>
                </a:cubicBezTo>
                <a:cubicBezTo>
                  <a:pt x="183" y="244"/>
                  <a:pt x="183" y="244"/>
                  <a:pt x="183" y="244"/>
                </a:cubicBezTo>
                <a:cubicBezTo>
                  <a:pt x="180" y="242"/>
                  <a:pt x="178" y="244"/>
                  <a:pt x="173" y="240"/>
                </a:cubicBezTo>
                <a:cubicBezTo>
                  <a:pt x="172" y="240"/>
                  <a:pt x="172" y="240"/>
                  <a:pt x="172" y="240"/>
                </a:cubicBezTo>
                <a:cubicBezTo>
                  <a:pt x="170" y="239"/>
                  <a:pt x="172" y="230"/>
                  <a:pt x="174" y="228"/>
                </a:cubicBezTo>
                <a:cubicBezTo>
                  <a:pt x="172" y="227"/>
                  <a:pt x="173" y="227"/>
                  <a:pt x="171" y="226"/>
                </a:cubicBezTo>
                <a:cubicBezTo>
                  <a:pt x="169" y="224"/>
                  <a:pt x="163" y="226"/>
                  <a:pt x="160" y="225"/>
                </a:cubicBezTo>
                <a:cubicBezTo>
                  <a:pt x="159" y="226"/>
                  <a:pt x="159" y="226"/>
                  <a:pt x="159" y="226"/>
                </a:cubicBezTo>
                <a:cubicBezTo>
                  <a:pt x="163" y="231"/>
                  <a:pt x="163" y="231"/>
                  <a:pt x="163" y="231"/>
                </a:cubicBezTo>
                <a:cubicBezTo>
                  <a:pt x="163" y="231"/>
                  <a:pt x="163" y="231"/>
                  <a:pt x="163" y="231"/>
                </a:cubicBezTo>
                <a:cubicBezTo>
                  <a:pt x="161" y="230"/>
                  <a:pt x="161" y="230"/>
                  <a:pt x="161" y="230"/>
                </a:cubicBezTo>
                <a:cubicBezTo>
                  <a:pt x="155" y="224"/>
                  <a:pt x="155" y="224"/>
                  <a:pt x="155" y="224"/>
                </a:cubicBezTo>
                <a:cubicBezTo>
                  <a:pt x="154" y="224"/>
                  <a:pt x="154" y="224"/>
                  <a:pt x="154" y="224"/>
                </a:cubicBezTo>
                <a:cubicBezTo>
                  <a:pt x="153" y="224"/>
                  <a:pt x="152" y="224"/>
                  <a:pt x="151" y="223"/>
                </a:cubicBezTo>
                <a:cubicBezTo>
                  <a:pt x="150" y="222"/>
                  <a:pt x="151" y="219"/>
                  <a:pt x="152" y="218"/>
                </a:cubicBezTo>
                <a:cubicBezTo>
                  <a:pt x="153" y="218"/>
                  <a:pt x="152" y="214"/>
                  <a:pt x="151" y="213"/>
                </a:cubicBezTo>
                <a:cubicBezTo>
                  <a:pt x="150" y="212"/>
                  <a:pt x="149" y="212"/>
                  <a:pt x="147" y="211"/>
                </a:cubicBezTo>
                <a:cubicBezTo>
                  <a:pt x="143" y="216"/>
                  <a:pt x="143" y="216"/>
                  <a:pt x="143" y="216"/>
                </a:cubicBezTo>
                <a:cubicBezTo>
                  <a:pt x="138" y="222"/>
                  <a:pt x="138" y="222"/>
                  <a:pt x="138" y="222"/>
                </a:cubicBezTo>
                <a:cubicBezTo>
                  <a:pt x="138" y="223"/>
                  <a:pt x="139" y="224"/>
                  <a:pt x="139" y="225"/>
                </a:cubicBezTo>
                <a:cubicBezTo>
                  <a:pt x="138" y="226"/>
                  <a:pt x="138" y="226"/>
                  <a:pt x="138" y="226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33" y="235"/>
                  <a:pt x="133" y="235"/>
                  <a:pt x="133" y="235"/>
                </a:cubicBezTo>
                <a:cubicBezTo>
                  <a:pt x="131" y="236"/>
                  <a:pt x="132" y="236"/>
                  <a:pt x="131" y="238"/>
                </a:cubicBezTo>
                <a:cubicBezTo>
                  <a:pt x="137" y="242"/>
                  <a:pt x="141" y="237"/>
                  <a:pt x="145" y="231"/>
                </a:cubicBezTo>
                <a:close/>
                <a:moveTo>
                  <a:pt x="137" y="272"/>
                </a:moveTo>
                <a:cubicBezTo>
                  <a:pt x="137" y="271"/>
                  <a:pt x="137" y="270"/>
                  <a:pt x="138" y="268"/>
                </a:cubicBezTo>
                <a:cubicBezTo>
                  <a:pt x="141" y="270"/>
                  <a:pt x="141" y="270"/>
                  <a:pt x="141" y="270"/>
                </a:cubicBezTo>
                <a:cubicBezTo>
                  <a:pt x="143" y="272"/>
                  <a:pt x="140" y="278"/>
                  <a:pt x="139" y="280"/>
                </a:cubicBezTo>
                <a:cubicBezTo>
                  <a:pt x="139" y="280"/>
                  <a:pt x="139" y="280"/>
                  <a:pt x="139" y="281"/>
                </a:cubicBezTo>
                <a:cubicBezTo>
                  <a:pt x="136" y="280"/>
                  <a:pt x="136" y="280"/>
                  <a:pt x="136" y="280"/>
                </a:cubicBezTo>
                <a:cubicBezTo>
                  <a:pt x="133" y="276"/>
                  <a:pt x="133" y="276"/>
                  <a:pt x="133" y="276"/>
                </a:cubicBezTo>
                <a:cubicBezTo>
                  <a:pt x="135" y="276"/>
                  <a:pt x="134" y="277"/>
                  <a:pt x="135" y="275"/>
                </a:cubicBezTo>
                <a:cubicBezTo>
                  <a:pt x="136" y="273"/>
                  <a:pt x="136" y="273"/>
                  <a:pt x="136" y="273"/>
                </a:cubicBezTo>
                <a:cubicBezTo>
                  <a:pt x="137" y="272"/>
                  <a:pt x="137" y="272"/>
                  <a:pt x="137" y="272"/>
                </a:cubicBezTo>
                <a:close/>
                <a:moveTo>
                  <a:pt x="164" y="288"/>
                </a:moveTo>
                <a:cubicBezTo>
                  <a:pt x="161" y="284"/>
                  <a:pt x="161" y="284"/>
                  <a:pt x="161" y="284"/>
                </a:cubicBezTo>
                <a:cubicBezTo>
                  <a:pt x="158" y="284"/>
                  <a:pt x="158" y="284"/>
                  <a:pt x="158" y="284"/>
                </a:cubicBezTo>
                <a:cubicBezTo>
                  <a:pt x="156" y="287"/>
                  <a:pt x="158" y="290"/>
                  <a:pt x="156" y="293"/>
                </a:cubicBezTo>
                <a:cubicBezTo>
                  <a:pt x="145" y="286"/>
                  <a:pt x="145" y="286"/>
                  <a:pt x="145" y="286"/>
                </a:cubicBezTo>
                <a:cubicBezTo>
                  <a:pt x="147" y="283"/>
                  <a:pt x="148" y="284"/>
                  <a:pt x="150" y="281"/>
                </a:cubicBezTo>
                <a:cubicBezTo>
                  <a:pt x="150" y="281"/>
                  <a:pt x="151" y="275"/>
                  <a:pt x="152" y="274"/>
                </a:cubicBezTo>
                <a:cubicBezTo>
                  <a:pt x="152" y="272"/>
                  <a:pt x="152" y="270"/>
                  <a:pt x="151" y="268"/>
                </a:cubicBezTo>
                <a:cubicBezTo>
                  <a:pt x="150" y="267"/>
                  <a:pt x="150" y="267"/>
                  <a:pt x="150" y="267"/>
                </a:cubicBezTo>
                <a:cubicBezTo>
                  <a:pt x="149" y="265"/>
                  <a:pt x="149" y="263"/>
                  <a:pt x="148" y="261"/>
                </a:cubicBezTo>
                <a:cubicBezTo>
                  <a:pt x="146" y="259"/>
                  <a:pt x="145" y="258"/>
                  <a:pt x="143" y="256"/>
                </a:cubicBezTo>
                <a:cubicBezTo>
                  <a:pt x="142" y="255"/>
                  <a:pt x="142" y="255"/>
                  <a:pt x="142" y="255"/>
                </a:cubicBezTo>
                <a:cubicBezTo>
                  <a:pt x="139" y="253"/>
                  <a:pt x="139" y="253"/>
                  <a:pt x="139" y="253"/>
                </a:cubicBezTo>
                <a:cubicBezTo>
                  <a:pt x="132" y="249"/>
                  <a:pt x="132" y="249"/>
                  <a:pt x="132" y="249"/>
                </a:cubicBezTo>
                <a:cubicBezTo>
                  <a:pt x="127" y="245"/>
                  <a:pt x="127" y="245"/>
                  <a:pt x="127" y="245"/>
                </a:cubicBezTo>
                <a:cubicBezTo>
                  <a:pt x="126" y="245"/>
                  <a:pt x="126" y="245"/>
                  <a:pt x="126" y="245"/>
                </a:cubicBezTo>
                <a:cubicBezTo>
                  <a:pt x="123" y="244"/>
                  <a:pt x="123" y="244"/>
                  <a:pt x="120" y="246"/>
                </a:cubicBezTo>
                <a:cubicBezTo>
                  <a:pt x="119" y="246"/>
                  <a:pt x="119" y="246"/>
                  <a:pt x="119" y="246"/>
                </a:cubicBezTo>
                <a:cubicBezTo>
                  <a:pt x="116" y="251"/>
                  <a:pt x="116" y="251"/>
                  <a:pt x="116" y="251"/>
                </a:cubicBezTo>
                <a:cubicBezTo>
                  <a:pt x="116" y="252"/>
                  <a:pt x="116" y="252"/>
                  <a:pt x="116" y="252"/>
                </a:cubicBezTo>
                <a:cubicBezTo>
                  <a:pt x="115" y="254"/>
                  <a:pt x="115" y="257"/>
                  <a:pt x="113" y="259"/>
                </a:cubicBezTo>
                <a:cubicBezTo>
                  <a:pt x="109" y="266"/>
                  <a:pt x="109" y="266"/>
                  <a:pt x="109" y="266"/>
                </a:cubicBezTo>
                <a:cubicBezTo>
                  <a:pt x="106" y="271"/>
                  <a:pt x="106" y="271"/>
                  <a:pt x="106" y="271"/>
                </a:cubicBezTo>
                <a:cubicBezTo>
                  <a:pt x="106" y="271"/>
                  <a:pt x="106" y="271"/>
                  <a:pt x="106" y="271"/>
                </a:cubicBezTo>
                <a:cubicBezTo>
                  <a:pt x="106" y="273"/>
                  <a:pt x="106" y="273"/>
                  <a:pt x="106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10" y="276"/>
                  <a:pt x="111" y="275"/>
                  <a:pt x="113" y="276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7" y="271"/>
                  <a:pt x="117" y="271"/>
                  <a:pt x="117" y="271"/>
                </a:cubicBezTo>
                <a:cubicBezTo>
                  <a:pt x="118" y="270"/>
                  <a:pt x="122" y="268"/>
                  <a:pt x="123" y="267"/>
                </a:cubicBezTo>
                <a:cubicBezTo>
                  <a:pt x="127" y="260"/>
                  <a:pt x="127" y="260"/>
                  <a:pt x="127" y="260"/>
                </a:cubicBezTo>
                <a:cubicBezTo>
                  <a:pt x="130" y="263"/>
                  <a:pt x="130" y="263"/>
                  <a:pt x="130" y="263"/>
                </a:cubicBezTo>
                <a:cubicBezTo>
                  <a:pt x="130" y="264"/>
                  <a:pt x="130" y="264"/>
                  <a:pt x="130" y="264"/>
                </a:cubicBezTo>
                <a:cubicBezTo>
                  <a:pt x="129" y="265"/>
                  <a:pt x="129" y="265"/>
                  <a:pt x="129" y="265"/>
                </a:cubicBezTo>
                <a:cubicBezTo>
                  <a:pt x="126" y="272"/>
                  <a:pt x="126" y="272"/>
                  <a:pt x="126" y="272"/>
                </a:cubicBezTo>
                <a:cubicBezTo>
                  <a:pt x="125" y="273"/>
                  <a:pt x="124" y="273"/>
                  <a:pt x="123" y="273"/>
                </a:cubicBezTo>
                <a:cubicBezTo>
                  <a:pt x="122" y="273"/>
                  <a:pt x="122" y="273"/>
                  <a:pt x="122" y="273"/>
                </a:cubicBezTo>
                <a:cubicBezTo>
                  <a:pt x="121" y="272"/>
                  <a:pt x="121" y="272"/>
                  <a:pt x="121" y="272"/>
                </a:cubicBezTo>
                <a:cubicBezTo>
                  <a:pt x="119" y="272"/>
                  <a:pt x="119" y="272"/>
                  <a:pt x="117" y="274"/>
                </a:cubicBezTo>
                <a:cubicBezTo>
                  <a:pt x="116" y="276"/>
                  <a:pt x="116" y="276"/>
                  <a:pt x="116" y="276"/>
                </a:cubicBezTo>
                <a:cubicBezTo>
                  <a:pt x="119" y="277"/>
                  <a:pt x="119" y="277"/>
                  <a:pt x="119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42" y="294"/>
                  <a:pt x="142" y="294"/>
                  <a:pt x="142" y="294"/>
                </a:cubicBezTo>
                <a:cubicBezTo>
                  <a:pt x="147" y="297"/>
                  <a:pt x="147" y="297"/>
                  <a:pt x="147" y="297"/>
                </a:cubicBezTo>
                <a:cubicBezTo>
                  <a:pt x="150" y="298"/>
                  <a:pt x="150" y="298"/>
                  <a:pt x="150" y="298"/>
                </a:cubicBezTo>
                <a:cubicBezTo>
                  <a:pt x="155" y="305"/>
                  <a:pt x="155" y="305"/>
                  <a:pt x="155" y="305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8" y="307"/>
                  <a:pt x="158" y="307"/>
                  <a:pt x="158" y="307"/>
                </a:cubicBezTo>
                <a:cubicBezTo>
                  <a:pt x="159" y="307"/>
                  <a:pt x="159" y="307"/>
                  <a:pt x="159" y="307"/>
                </a:cubicBezTo>
                <a:cubicBezTo>
                  <a:pt x="161" y="308"/>
                  <a:pt x="166" y="308"/>
                  <a:pt x="168" y="305"/>
                </a:cubicBezTo>
                <a:cubicBezTo>
                  <a:pt x="169" y="303"/>
                  <a:pt x="167" y="299"/>
                  <a:pt x="166" y="296"/>
                </a:cubicBezTo>
                <a:cubicBezTo>
                  <a:pt x="165" y="293"/>
                  <a:pt x="165" y="290"/>
                  <a:pt x="164" y="288"/>
                </a:cubicBezTo>
                <a:close/>
                <a:moveTo>
                  <a:pt x="212" y="289"/>
                </a:moveTo>
                <a:cubicBezTo>
                  <a:pt x="212" y="288"/>
                  <a:pt x="212" y="288"/>
                  <a:pt x="212" y="288"/>
                </a:cubicBezTo>
                <a:cubicBezTo>
                  <a:pt x="208" y="287"/>
                  <a:pt x="208" y="287"/>
                  <a:pt x="208" y="287"/>
                </a:cubicBezTo>
                <a:cubicBezTo>
                  <a:pt x="208" y="288"/>
                  <a:pt x="208" y="288"/>
                  <a:pt x="208" y="288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03" y="293"/>
                  <a:pt x="203" y="293"/>
                  <a:pt x="203" y="293"/>
                </a:cubicBezTo>
                <a:cubicBezTo>
                  <a:pt x="203" y="294"/>
                  <a:pt x="203" y="294"/>
                  <a:pt x="203" y="294"/>
                </a:cubicBezTo>
                <a:cubicBezTo>
                  <a:pt x="203" y="296"/>
                  <a:pt x="203" y="296"/>
                  <a:pt x="202" y="298"/>
                </a:cubicBezTo>
                <a:cubicBezTo>
                  <a:pt x="200" y="298"/>
                  <a:pt x="200" y="298"/>
                  <a:pt x="198" y="297"/>
                </a:cubicBezTo>
                <a:cubicBezTo>
                  <a:pt x="194" y="294"/>
                  <a:pt x="194" y="294"/>
                  <a:pt x="194" y="294"/>
                </a:cubicBezTo>
                <a:cubicBezTo>
                  <a:pt x="195" y="293"/>
                  <a:pt x="195" y="293"/>
                  <a:pt x="197" y="294"/>
                </a:cubicBezTo>
                <a:cubicBezTo>
                  <a:pt x="197" y="294"/>
                  <a:pt x="197" y="294"/>
                  <a:pt x="197" y="294"/>
                </a:cubicBezTo>
                <a:cubicBezTo>
                  <a:pt x="198" y="295"/>
                  <a:pt x="198" y="295"/>
                  <a:pt x="198" y="295"/>
                </a:cubicBezTo>
                <a:cubicBezTo>
                  <a:pt x="200" y="295"/>
                  <a:pt x="200" y="295"/>
                  <a:pt x="200" y="295"/>
                </a:cubicBezTo>
                <a:cubicBezTo>
                  <a:pt x="202" y="292"/>
                  <a:pt x="202" y="292"/>
                  <a:pt x="202" y="292"/>
                </a:cubicBezTo>
                <a:cubicBezTo>
                  <a:pt x="201" y="290"/>
                  <a:pt x="201" y="290"/>
                  <a:pt x="201" y="290"/>
                </a:cubicBezTo>
                <a:cubicBezTo>
                  <a:pt x="202" y="290"/>
                  <a:pt x="202" y="290"/>
                  <a:pt x="202" y="290"/>
                </a:cubicBezTo>
                <a:cubicBezTo>
                  <a:pt x="202" y="289"/>
                  <a:pt x="202" y="289"/>
                  <a:pt x="202" y="289"/>
                </a:cubicBezTo>
                <a:cubicBezTo>
                  <a:pt x="203" y="288"/>
                  <a:pt x="203" y="288"/>
                  <a:pt x="203" y="288"/>
                </a:cubicBezTo>
                <a:cubicBezTo>
                  <a:pt x="202" y="281"/>
                  <a:pt x="202" y="281"/>
                  <a:pt x="202" y="281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198" y="278"/>
                  <a:pt x="198" y="279"/>
                  <a:pt x="196" y="278"/>
                </a:cubicBezTo>
                <a:cubicBezTo>
                  <a:pt x="195" y="281"/>
                  <a:pt x="195" y="281"/>
                  <a:pt x="195" y="281"/>
                </a:cubicBezTo>
                <a:cubicBezTo>
                  <a:pt x="195" y="282"/>
                  <a:pt x="194" y="286"/>
                  <a:pt x="193" y="287"/>
                </a:cubicBezTo>
                <a:cubicBezTo>
                  <a:pt x="192" y="288"/>
                  <a:pt x="192" y="288"/>
                  <a:pt x="192" y="288"/>
                </a:cubicBezTo>
                <a:cubicBezTo>
                  <a:pt x="192" y="289"/>
                  <a:pt x="192" y="289"/>
                  <a:pt x="192" y="289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292"/>
                  <a:pt x="191" y="292"/>
                  <a:pt x="191" y="292"/>
                </a:cubicBezTo>
                <a:cubicBezTo>
                  <a:pt x="190" y="293"/>
                  <a:pt x="190" y="293"/>
                  <a:pt x="189" y="293"/>
                </a:cubicBezTo>
                <a:cubicBezTo>
                  <a:pt x="181" y="288"/>
                  <a:pt x="181" y="288"/>
                  <a:pt x="181" y="288"/>
                </a:cubicBezTo>
                <a:cubicBezTo>
                  <a:pt x="179" y="287"/>
                  <a:pt x="179" y="287"/>
                  <a:pt x="179" y="287"/>
                </a:cubicBezTo>
                <a:cubicBezTo>
                  <a:pt x="181" y="284"/>
                  <a:pt x="181" y="284"/>
                  <a:pt x="181" y="284"/>
                </a:cubicBezTo>
                <a:cubicBezTo>
                  <a:pt x="182" y="283"/>
                  <a:pt x="184" y="282"/>
                  <a:pt x="185" y="282"/>
                </a:cubicBezTo>
                <a:cubicBezTo>
                  <a:pt x="190" y="274"/>
                  <a:pt x="190" y="274"/>
                  <a:pt x="190" y="274"/>
                </a:cubicBezTo>
                <a:cubicBezTo>
                  <a:pt x="192" y="273"/>
                  <a:pt x="192" y="272"/>
                  <a:pt x="194" y="273"/>
                </a:cubicBezTo>
                <a:cubicBezTo>
                  <a:pt x="206" y="279"/>
                  <a:pt x="206" y="279"/>
                  <a:pt x="206" y="279"/>
                </a:cubicBezTo>
                <a:cubicBezTo>
                  <a:pt x="207" y="279"/>
                  <a:pt x="208" y="282"/>
                  <a:pt x="210" y="283"/>
                </a:cubicBezTo>
                <a:cubicBezTo>
                  <a:pt x="213" y="285"/>
                  <a:pt x="213" y="285"/>
                  <a:pt x="213" y="285"/>
                </a:cubicBezTo>
                <a:cubicBezTo>
                  <a:pt x="214" y="285"/>
                  <a:pt x="214" y="285"/>
                  <a:pt x="214" y="285"/>
                </a:cubicBezTo>
                <a:cubicBezTo>
                  <a:pt x="217" y="285"/>
                  <a:pt x="217" y="285"/>
                  <a:pt x="217" y="285"/>
                </a:cubicBezTo>
                <a:cubicBezTo>
                  <a:pt x="218" y="284"/>
                  <a:pt x="218" y="284"/>
                  <a:pt x="218" y="284"/>
                </a:cubicBezTo>
                <a:cubicBezTo>
                  <a:pt x="220" y="280"/>
                  <a:pt x="218" y="273"/>
                  <a:pt x="214" y="270"/>
                </a:cubicBezTo>
                <a:cubicBezTo>
                  <a:pt x="209" y="267"/>
                  <a:pt x="209" y="267"/>
                  <a:pt x="209" y="267"/>
                </a:cubicBezTo>
                <a:cubicBezTo>
                  <a:pt x="207" y="266"/>
                  <a:pt x="208" y="265"/>
                  <a:pt x="205" y="263"/>
                </a:cubicBezTo>
                <a:cubicBezTo>
                  <a:pt x="201" y="261"/>
                  <a:pt x="201" y="261"/>
                  <a:pt x="201" y="261"/>
                </a:cubicBezTo>
                <a:cubicBezTo>
                  <a:pt x="201" y="260"/>
                  <a:pt x="201" y="260"/>
                  <a:pt x="201" y="260"/>
                </a:cubicBezTo>
                <a:cubicBezTo>
                  <a:pt x="198" y="260"/>
                  <a:pt x="198" y="260"/>
                  <a:pt x="198" y="260"/>
                </a:cubicBezTo>
                <a:cubicBezTo>
                  <a:pt x="197" y="259"/>
                  <a:pt x="197" y="259"/>
                  <a:pt x="197" y="259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2" y="259"/>
                  <a:pt x="192" y="259"/>
                  <a:pt x="192" y="259"/>
                </a:cubicBezTo>
                <a:cubicBezTo>
                  <a:pt x="191" y="260"/>
                  <a:pt x="191" y="260"/>
                  <a:pt x="191" y="260"/>
                </a:cubicBezTo>
                <a:cubicBezTo>
                  <a:pt x="190" y="262"/>
                  <a:pt x="187" y="263"/>
                  <a:pt x="186" y="266"/>
                </a:cubicBezTo>
                <a:cubicBezTo>
                  <a:pt x="180" y="275"/>
                  <a:pt x="180" y="275"/>
                  <a:pt x="180" y="275"/>
                </a:cubicBezTo>
                <a:cubicBezTo>
                  <a:pt x="177" y="279"/>
                  <a:pt x="177" y="279"/>
                  <a:pt x="177" y="279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75" y="286"/>
                  <a:pt x="174" y="286"/>
                  <a:pt x="174" y="287"/>
                </a:cubicBezTo>
                <a:cubicBezTo>
                  <a:pt x="173" y="289"/>
                  <a:pt x="173" y="289"/>
                  <a:pt x="173" y="289"/>
                </a:cubicBezTo>
                <a:cubicBezTo>
                  <a:pt x="174" y="290"/>
                  <a:pt x="174" y="290"/>
                  <a:pt x="174" y="290"/>
                </a:cubicBezTo>
                <a:cubicBezTo>
                  <a:pt x="175" y="291"/>
                  <a:pt x="175" y="291"/>
                  <a:pt x="175" y="291"/>
                </a:cubicBezTo>
                <a:cubicBezTo>
                  <a:pt x="176" y="291"/>
                  <a:pt x="176" y="291"/>
                  <a:pt x="176" y="291"/>
                </a:cubicBezTo>
                <a:cubicBezTo>
                  <a:pt x="178" y="295"/>
                  <a:pt x="178" y="295"/>
                  <a:pt x="178" y="295"/>
                </a:cubicBezTo>
                <a:cubicBezTo>
                  <a:pt x="179" y="296"/>
                  <a:pt x="179" y="296"/>
                  <a:pt x="179" y="296"/>
                </a:cubicBezTo>
                <a:cubicBezTo>
                  <a:pt x="189" y="305"/>
                  <a:pt x="189" y="305"/>
                  <a:pt x="189" y="305"/>
                </a:cubicBezTo>
                <a:cubicBezTo>
                  <a:pt x="194" y="308"/>
                  <a:pt x="194" y="308"/>
                  <a:pt x="194" y="308"/>
                </a:cubicBezTo>
                <a:cubicBezTo>
                  <a:pt x="197" y="310"/>
                  <a:pt x="197" y="308"/>
                  <a:pt x="200" y="310"/>
                </a:cubicBezTo>
                <a:cubicBezTo>
                  <a:pt x="202" y="310"/>
                  <a:pt x="203" y="310"/>
                  <a:pt x="204" y="309"/>
                </a:cubicBezTo>
                <a:cubicBezTo>
                  <a:pt x="207" y="305"/>
                  <a:pt x="207" y="305"/>
                  <a:pt x="207" y="305"/>
                </a:cubicBezTo>
                <a:cubicBezTo>
                  <a:pt x="207" y="304"/>
                  <a:pt x="206" y="303"/>
                  <a:pt x="207" y="302"/>
                </a:cubicBezTo>
                <a:cubicBezTo>
                  <a:pt x="209" y="299"/>
                  <a:pt x="209" y="299"/>
                  <a:pt x="209" y="299"/>
                </a:cubicBezTo>
                <a:cubicBezTo>
                  <a:pt x="211" y="295"/>
                  <a:pt x="210" y="292"/>
                  <a:pt x="211" y="291"/>
                </a:cubicBezTo>
                <a:cubicBezTo>
                  <a:pt x="211" y="291"/>
                  <a:pt x="211" y="291"/>
                  <a:pt x="211" y="291"/>
                </a:cubicBezTo>
                <a:cubicBezTo>
                  <a:pt x="212" y="290"/>
                  <a:pt x="212" y="290"/>
                  <a:pt x="212" y="289"/>
                </a:cubicBezTo>
                <a:close/>
                <a:moveTo>
                  <a:pt x="240" y="290"/>
                </a:moveTo>
                <a:cubicBezTo>
                  <a:pt x="240" y="288"/>
                  <a:pt x="242" y="280"/>
                  <a:pt x="240" y="279"/>
                </a:cubicBezTo>
                <a:cubicBezTo>
                  <a:pt x="238" y="278"/>
                  <a:pt x="231" y="283"/>
                  <a:pt x="230" y="285"/>
                </a:cubicBezTo>
                <a:cubicBezTo>
                  <a:pt x="228" y="290"/>
                  <a:pt x="228" y="290"/>
                  <a:pt x="228" y="290"/>
                </a:cubicBezTo>
                <a:cubicBezTo>
                  <a:pt x="227" y="292"/>
                  <a:pt x="225" y="292"/>
                  <a:pt x="224" y="296"/>
                </a:cubicBezTo>
                <a:cubicBezTo>
                  <a:pt x="223" y="298"/>
                  <a:pt x="222" y="300"/>
                  <a:pt x="220" y="302"/>
                </a:cubicBezTo>
                <a:cubicBezTo>
                  <a:pt x="211" y="315"/>
                  <a:pt x="211" y="315"/>
                  <a:pt x="211" y="315"/>
                </a:cubicBezTo>
                <a:cubicBezTo>
                  <a:pt x="208" y="320"/>
                  <a:pt x="208" y="320"/>
                  <a:pt x="208" y="320"/>
                </a:cubicBezTo>
                <a:cubicBezTo>
                  <a:pt x="207" y="320"/>
                  <a:pt x="207" y="320"/>
                  <a:pt x="207" y="320"/>
                </a:cubicBezTo>
                <a:cubicBezTo>
                  <a:pt x="206" y="325"/>
                  <a:pt x="206" y="325"/>
                  <a:pt x="206" y="325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08" y="326"/>
                  <a:pt x="208" y="326"/>
                  <a:pt x="208" y="326"/>
                </a:cubicBezTo>
                <a:cubicBezTo>
                  <a:pt x="210" y="328"/>
                  <a:pt x="219" y="325"/>
                  <a:pt x="220" y="324"/>
                </a:cubicBezTo>
                <a:cubicBezTo>
                  <a:pt x="220" y="323"/>
                  <a:pt x="220" y="323"/>
                  <a:pt x="220" y="323"/>
                </a:cubicBezTo>
                <a:cubicBezTo>
                  <a:pt x="221" y="322"/>
                  <a:pt x="219" y="322"/>
                  <a:pt x="220" y="320"/>
                </a:cubicBezTo>
                <a:cubicBezTo>
                  <a:pt x="221" y="319"/>
                  <a:pt x="221" y="319"/>
                  <a:pt x="221" y="319"/>
                </a:cubicBezTo>
                <a:cubicBezTo>
                  <a:pt x="223" y="317"/>
                  <a:pt x="226" y="311"/>
                  <a:pt x="227" y="310"/>
                </a:cubicBezTo>
                <a:cubicBezTo>
                  <a:pt x="232" y="303"/>
                  <a:pt x="232" y="303"/>
                  <a:pt x="232" y="303"/>
                </a:cubicBezTo>
                <a:cubicBezTo>
                  <a:pt x="233" y="303"/>
                  <a:pt x="233" y="303"/>
                  <a:pt x="233" y="303"/>
                </a:cubicBezTo>
                <a:cubicBezTo>
                  <a:pt x="233" y="300"/>
                  <a:pt x="233" y="300"/>
                  <a:pt x="233" y="300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39" y="291"/>
                  <a:pt x="239" y="291"/>
                  <a:pt x="239" y="291"/>
                </a:cubicBezTo>
                <a:cubicBezTo>
                  <a:pt x="240" y="290"/>
                  <a:pt x="240" y="290"/>
                  <a:pt x="240" y="290"/>
                </a:cubicBezTo>
                <a:close/>
                <a:moveTo>
                  <a:pt x="502" y="12"/>
                </a:moveTo>
                <a:cubicBezTo>
                  <a:pt x="772" y="12"/>
                  <a:pt x="990" y="230"/>
                  <a:pt x="990" y="500"/>
                </a:cubicBezTo>
                <a:cubicBezTo>
                  <a:pt x="990" y="770"/>
                  <a:pt x="772" y="989"/>
                  <a:pt x="502" y="989"/>
                </a:cubicBezTo>
                <a:cubicBezTo>
                  <a:pt x="232" y="989"/>
                  <a:pt x="13" y="770"/>
                  <a:pt x="13" y="500"/>
                </a:cubicBezTo>
                <a:cubicBezTo>
                  <a:pt x="13" y="230"/>
                  <a:pt x="232" y="12"/>
                  <a:pt x="502" y="12"/>
                </a:cubicBezTo>
                <a:close/>
                <a:moveTo>
                  <a:pt x="502" y="22"/>
                </a:moveTo>
                <a:cubicBezTo>
                  <a:pt x="766" y="22"/>
                  <a:pt x="980" y="236"/>
                  <a:pt x="980" y="500"/>
                </a:cubicBezTo>
                <a:cubicBezTo>
                  <a:pt x="980" y="764"/>
                  <a:pt x="766" y="978"/>
                  <a:pt x="502" y="978"/>
                </a:cubicBezTo>
                <a:cubicBezTo>
                  <a:pt x="238" y="978"/>
                  <a:pt x="24" y="764"/>
                  <a:pt x="24" y="500"/>
                </a:cubicBezTo>
                <a:cubicBezTo>
                  <a:pt x="24" y="236"/>
                  <a:pt x="238" y="22"/>
                  <a:pt x="502" y="22"/>
                </a:cubicBezTo>
                <a:close/>
                <a:moveTo>
                  <a:pt x="502" y="182"/>
                </a:moveTo>
                <a:cubicBezTo>
                  <a:pt x="677" y="182"/>
                  <a:pt x="820" y="325"/>
                  <a:pt x="820" y="500"/>
                </a:cubicBezTo>
                <a:cubicBezTo>
                  <a:pt x="820" y="676"/>
                  <a:pt x="677" y="818"/>
                  <a:pt x="502" y="818"/>
                </a:cubicBezTo>
                <a:cubicBezTo>
                  <a:pt x="326" y="818"/>
                  <a:pt x="184" y="676"/>
                  <a:pt x="184" y="500"/>
                </a:cubicBezTo>
                <a:cubicBezTo>
                  <a:pt x="184" y="325"/>
                  <a:pt x="326" y="182"/>
                  <a:pt x="502" y="182"/>
                </a:cubicBezTo>
                <a:close/>
              </a:path>
            </a:pathLst>
          </a:custGeom>
          <a:solidFill>
            <a:srgbClr val="066A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实验内容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9600" y="914400"/>
            <a:ext cx="1118679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en-US" altLang="zh-CN" sz="2500">
              <a:sym typeface="+mn-ea"/>
            </a:endParaRPr>
          </a:p>
          <a:p>
            <a:pPr indent="457200"/>
            <a:r>
              <a:rPr lang="en-US" altLang="zh-CN" sz="2500">
                <a:sym typeface="+mn-ea"/>
              </a:rPr>
              <a:t>5.</a:t>
            </a:r>
            <a:r>
              <a:rPr lang="zh-CN" altLang="en-US" sz="2500">
                <a:sym typeface="+mn-ea"/>
              </a:rPr>
              <a:t>测试示例程序</a:t>
            </a:r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r>
              <a:rPr lang="zh-CN" altLang="en-US" sz="2500">
                <a:sym typeface="+mn-ea"/>
              </a:rPr>
              <a:t>按照顺序打开示例程序，烧录后若能正常看到</a:t>
            </a:r>
            <a:r>
              <a:rPr lang="en-US" altLang="zh-CN" sz="2500">
                <a:sym typeface="+mn-ea"/>
              </a:rPr>
              <a:t>ESP 8266</a:t>
            </a:r>
            <a:r>
              <a:rPr lang="zh-CN" altLang="en-US" sz="2500">
                <a:sym typeface="+mn-ea"/>
              </a:rPr>
              <a:t>上的灯光在闪烁，则证明连接正常。</a:t>
            </a:r>
            <a:endParaRPr lang="zh-CN" altLang="en-US" sz="2500"/>
          </a:p>
        </p:txBody>
      </p:sp>
      <p:pic>
        <p:nvPicPr>
          <p:cNvPr id="5" name="图片 4"/>
          <p:cNvPicPr/>
          <p:nvPr/>
        </p:nvPicPr>
        <p:blipFill>
          <a:blip r:embed="rId1"/>
        </p:blipFill>
        <p:spPr>
          <a:xfrm>
            <a:off x="2895600" y="3048000"/>
            <a:ext cx="5283200" cy="35566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实验内容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00" y="914400"/>
            <a:ext cx="107708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en-US" sz="2500"/>
          </a:p>
          <a:p>
            <a:pPr indent="457200"/>
            <a:r>
              <a:rPr lang="en-US" sz="2500"/>
              <a:t>web</a:t>
            </a:r>
            <a:r>
              <a:rPr lang="zh-CN" altLang="en-US" sz="2500"/>
              <a:t>端</a:t>
            </a:r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r>
              <a:rPr lang="zh-CN" altLang="en-US" sz="2500"/>
              <a:t>成功连接</a:t>
            </a:r>
            <a:r>
              <a:rPr lang="en-US" altLang="zh-CN" sz="2500"/>
              <a:t>wifi</a:t>
            </a:r>
            <a:r>
              <a:rPr lang="zh-CN" altLang="en-US" sz="2500"/>
              <a:t>后，查看</a:t>
            </a:r>
            <a:r>
              <a:rPr lang="en-US" altLang="zh-CN" sz="2500"/>
              <a:t>ESP8266</a:t>
            </a:r>
            <a:r>
              <a:rPr lang="zh-CN" altLang="en-US" sz="2500"/>
              <a:t>的串口监视器，会显示实时的</a:t>
            </a:r>
            <a:r>
              <a:rPr lang="zh-CN" altLang="en-US" sz="2500"/>
              <a:t>温湿度</a:t>
            </a:r>
            <a:endParaRPr lang="zh-CN" altLang="en-US" sz="25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895600"/>
            <a:ext cx="6526530" cy="35655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实验内容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9600" y="914400"/>
            <a:ext cx="107708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en-US" sz="2500"/>
          </a:p>
          <a:p>
            <a:pPr indent="457200"/>
            <a:r>
              <a:rPr lang="en-US" sz="2500"/>
              <a:t>web</a:t>
            </a:r>
            <a:r>
              <a:rPr lang="zh-CN" altLang="en-US" sz="2500"/>
              <a:t>端</a:t>
            </a:r>
            <a:endParaRPr lang="zh-CN" altLang="en-US" sz="2500"/>
          </a:p>
          <a:p>
            <a:pPr indent="457200"/>
            <a:endParaRPr lang="zh-CN" altLang="en-US" sz="2500"/>
          </a:p>
        </p:txBody>
      </p:sp>
      <p:sp>
        <p:nvSpPr>
          <p:cNvPr id="2" name="文本框 1"/>
          <p:cNvSpPr txBox="1"/>
          <p:nvPr/>
        </p:nvSpPr>
        <p:spPr>
          <a:xfrm>
            <a:off x="838200" y="1981200"/>
            <a:ext cx="1032827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500"/>
              <a:t>通过在浏览器输入串口监视器输出的</a:t>
            </a:r>
            <a:r>
              <a:rPr lang="en-US" altLang="zh-CN" sz="2500"/>
              <a:t>ip</a:t>
            </a:r>
            <a:r>
              <a:rPr lang="zh-CN" altLang="en-US" sz="2500"/>
              <a:t>地址，可以看到</a:t>
            </a:r>
            <a:r>
              <a:rPr lang="en-US" altLang="zh-CN" sz="2500"/>
              <a:t>ESP8266</a:t>
            </a:r>
            <a:r>
              <a:rPr lang="zh-CN" altLang="en-US" sz="2500"/>
              <a:t>作为服务器的</a:t>
            </a:r>
            <a:r>
              <a:rPr lang="en-US" altLang="zh-CN" sz="2500"/>
              <a:t>Web</a:t>
            </a:r>
            <a:r>
              <a:rPr lang="zh-CN" altLang="en-US" sz="2500"/>
              <a:t>端，在</a:t>
            </a:r>
            <a:r>
              <a:rPr lang="en-US" altLang="zh-CN" sz="2500"/>
              <a:t>web</a:t>
            </a:r>
            <a:r>
              <a:rPr lang="zh-CN" altLang="en-US" sz="2500"/>
              <a:t>端上显示实时温湿度。可以通过编写</a:t>
            </a:r>
            <a:r>
              <a:rPr lang="en-US" altLang="zh-CN" sz="2500"/>
              <a:t>html</a:t>
            </a:r>
            <a:r>
              <a:rPr lang="zh-CN" altLang="en-US" sz="2500">
                <a:ea typeface="宋体" panose="02010600030101010101" pitchFamily="2" charset="-122"/>
              </a:rPr>
              <a:t>文件，丰富</a:t>
            </a:r>
            <a:r>
              <a:rPr lang="en-US" altLang="zh-CN" sz="2500">
                <a:ea typeface="宋体" panose="02010600030101010101" pitchFamily="2" charset="-122"/>
              </a:rPr>
              <a:t>Web</a:t>
            </a:r>
            <a:r>
              <a:rPr lang="zh-CN" altLang="en-US" sz="2500">
                <a:ea typeface="宋体" panose="02010600030101010101" pitchFamily="2" charset="-122"/>
              </a:rPr>
              <a:t>端内容。</a:t>
            </a:r>
            <a:endParaRPr lang="zh-CN" altLang="en-US" sz="2500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3200400"/>
            <a:ext cx="5741035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实验内容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7200" y="914400"/>
            <a:ext cx="1077087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en-US" altLang="zh-CN" sz="2500"/>
          </a:p>
          <a:p>
            <a:pPr indent="457200"/>
            <a:r>
              <a:rPr lang="en-US" altLang="zh-CN" sz="2500"/>
              <a:t>Arduino maga</a:t>
            </a:r>
            <a:r>
              <a:rPr lang="zh-CN" altLang="en-US" sz="2500"/>
              <a:t>端</a:t>
            </a:r>
            <a:endParaRPr lang="zh-CN" altLang="en-US" sz="2500"/>
          </a:p>
          <a:p>
            <a:pPr indent="457200"/>
            <a:endParaRPr lang="zh-CN" altLang="en-US" sz="2500"/>
          </a:p>
          <a:p>
            <a:pPr indent="457200"/>
            <a:r>
              <a:rPr lang="zh-CN" altLang="en-US" sz="2500"/>
              <a:t>为了直观地显示实时温湿度有无超过我们所设置的阈值，</a:t>
            </a:r>
            <a:r>
              <a:rPr lang="en-US" altLang="zh-CN" sz="2500"/>
              <a:t>ESP8266</a:t>
            </a:r>
            <a:r>
              <a:rPr lang="zh-CN" altLang="en-US" sz="2500"/>
              <a:t>通过串口将数据发送给</a:t>
            </a:r>
            <a:r>
              <a:rPr lang="en-US" altLang="zh-CN" sz="2500"/>
              <a:t>Arduino maga</a:t>
            </a:r>
            <a:r>
              <a:rPr lang="zh-CN" altLang="en-US" sz="2500"/>
              <a:t>，</a:t>
            </a:r>
            <a:r>
              <a:rPr lang="en-US" altLang="zh-CN" sz="2500"/>
              <a:t>Arduino mega</a:t>
            </a:r>
            <a:r>
              <a:rPr lang="zh-CN" altLang="en-US" sz="2500"/>
              <a:t>根据收到的数据控制</a:t>
            </a:r>
            <a:r>
              <a:rPr lang="en-US" altLang="zh-CN" sz="2500"/>
              <a:t>LED.</a:t>
            </a:r>
            <a:endParaRPr lang="en-US" altLang="zh-CN" sz="25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0" y="3048000"/>
            <a:ext cx="4724400" cy="3200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10000" y="6172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Arduino</a:t>
            </a:r>
            <a:r>
              <a:rPr lang="zh-CN" altLang="en-US"/>
              <a:t>端的串口</a:t>
            </a:r>
            <a:r>
              <a:rPr lang="zh-CN" altLang="en-US"/>
              <a:t>监测器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</a:t>
            </a:r>
            <a:r>
              <a:rPr lang="zh-CN" altLang="en-US"/>
              <a:t>要求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1000" y="914400"/>
            <a:ext cx="107708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zh-CN" altLang="en-US" sz="2500"/>
          </a:p>
          <a:p>
            <a:pPr indent="457200"/>
            <a:r>
              <a:rPr lang="zh-CN" altLang="en-US" sz="2500"/>
              <a:t>实现</a:t>
            </a:r>
            <a:r>
              <a:rPr lang="en-US" altLang="zh-CN" sz="2500"/>
              <a:t>ESP8266</a:t>
            </a:r>
            <a:r>
              <a:rPr lang="zh-CN" altLang="en-US" sz="2500"/>
              <a:t>连接</a:t>
            </a:r>
            <a:r>
              <a:rPr lang="en-US" altLang="zh-CN" sz="2500"/>
              <a:t>DHT11</a:t>
            </a:r>
            <a:r>
              <a:rPr lang="zh-CN" altLang="en-US" sz="2500">
                <a:ea typeface="宋体" panose="02010600030101010101" pitchFamily="2" charset="-122"/>
              </a:rPr>
              <a:t>，实时监测温湿度数据。并且实现</a:t>
            </a:r>
            <a:r>
              <a:rPr lang="en-US" altLang="zh-CN" sz="2500">
                <a:ea typeface="宋体" panose="02010600030101010101" pitchFamily="2" charset="-122"/>
              </a:rPr>
              <a:t>ESP8266</a:t>
            </a:r>
            <a:r>
              <a:rPr lang="zh-CN" altLang="en-US" sz="2500">
                <a:ea typeface="宋体" panose="02010600030101010101" pitchFamily="2" charset="-122"/>
              </a:rPr>
              <a:t>与</a:t>
            </a:r>
            <a:r>
              <a:rPr lang="en-US" altLang="zh-CN" sz="2500">
                <a:ea typeface="宋体" panose="02010600030101010101" pitchFamily="2" charset="-122"/>
              </a:rPr>
              <a:t>Arduino</a:t>
            </a:r>
            <a:r>
              <a:rPr lang="zh-CN" altLang="en-US" sz="2500">
                <a:ea typeface="宋体" panose="02010600030101010101" pitchFamily="2" charset="-122"/>
              </a:rPr>
              <a:t>的串口通信，使得</a:t>
            </a:r>
            <a:r>
              <a:rPr lang="en-US" altLang="zh-CN" sz="2500">
                <a:ea typeface="宋体" panose="02010600030101010101" pitchFamily="2" charset="-122"/>
              </a:rPr>
              <a:t>Arduino</a:t>
            </a:r>
            <a:r>
              <a:rPr lang="zh-CN" altLang="en-US" sz="2500">
                <a:ea typeface="宋体" panose="02010600030101010101" pitchFamily="2" charset="-122"/>
              </a:rPr>
              <a:t>通过串口数据控制</a:t>
            </a:r>
            <a:r>
              <a:rPr lang="en-US" altLang="zh-CN" sz="2500">
                <a:ea typeface="宋体" panose="02010600030101010101" pitchFamily="2" charset="-122"/>
              </a:rPr>
              <a:t>LED</a:t>
            </a:r>
            <a:r>
              <a:rPr lang="zh-CN" altLang="en-US" sz="2500">
                <a:ea typeface="宋体" panose="02010600030101010101" pitchFamily="2" charset="-122"/>
              </a:rPr>
              <a:t>灯</a:t>
            </a:r>
            <a:r>
              <a:rPr lang="zh-CN" altLang="en-US" sz="2500">
                <a:ea typeface="宋体" panose="02010600030101010101" pitchFamily="2" charset="-122"/>
              </a:rPr>
              <a:t>亮灭。</a:t>
            </a:r>
            <a:endParaRPr lang="zh-CN" altLang="en-US" sz="250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0" y="2356485"/>
            <a:ext cx="5332730" cy="39998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实验结果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7200" y="914400"/>
            <a:ext cx="1077087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500"/>
          </a:p>
          <a:p>
            <a:r>
              <a:rPr lang="zh-CN" altLang="en-US" sz="2500"/>
              <a:t>如果温度超过温度阈值，则红灯亮；如果湿度超过湿度阈值，则绿灯亮。</a:t>
            </a:r>
            <a:endParaRPr lang="zh-CN" altLang="en-US" sz="2500"/>
          </a:p>
          <a:p>
            <a:endParaRPr lang="zh-CN" altLang="en-US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0" y="2065655"/>
            <a:ext cx="5720080" cy="4290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24035" y="323850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验收</a:t>
            </a:r>
            <a:r>
              <a:rPr lang="zh-CN" altLang="en-US"/>
              <a:t>标准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424035" y="323850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304800" y="990600"/>
            <a:ext cx="11711305" cy="341503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基础</a:t>
            </a: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实验成绩计算方法：</a:t>
            </a:r>
            <a:r>
              <a:rPr lang="zh-CN" altLang="zh-CN" sz="24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实验成绩按百分制核定。</a:t>
            </a:r>
            <a:endParaRPr lang="zh-CN" altLang="zh-CN" sz="24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ESP8266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模块实现自动连接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WiFi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：占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20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</a:t>
            </a:r>
            <a:endParaRPr lang="zh-CN" altLang="en-US" sz="2400" b="1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ESP8266模块串口监视器能实时显示温湿度数据：占20分</a:t>
            </a:r>
            <a:endParaRPr lang="en-US" altLang="zh-CN" sz="2400" b="1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Web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端实时展示温湿度数据：占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30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</a:t>
            </a:r>
            <a:endParaRPr lang="zh-CN" altLang="en-US" sz="2400" b="1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实现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ESP8266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Arduino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的串口通信，并根据温湿度数据控制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LED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灯亮灭：占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30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</a:t>
            </a:r>
            <a:endParaRPr lang="en-US" altLang="zh-CN" sz="2400" b="1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400" b="1" kern="1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验收</a:t>
            </a:r>
            <a:r>
              <a:rPr lang="zh-CN" altLang="en-US"/>
              <a:t>标准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424035" y="323850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304800" y="990600"/>
            <a:ext cx="11324590" cy="507746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扩展实验成绩计算方法：</a:t>
            </a:r>
            <a:r>
              <a:rPr lang="zh-CN" altLang="zh-CN" sz="24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按完成度评分，</a:t>
            </a:r>
            <a:r>
              <a:rPr lang="zh-CN" altLang="zh-CN" sz="24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总分</a:t>
            </a:r>
            <a:r>
              <a:rPr lang="en-US" altLang="zh-CN" sz="24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20</a:t>
            </a:r>
            <a:r>
              <a:rPr lang="zh-CN" altLang="en-US" sz="24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分封顶</a:t>
            </a:r>
            <a:endParaRPr lang="zh-CN" altLang="zh-CN" sz="24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实现使用其他通信模块（蓝牙、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Zigbee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Lora</a:t>
            </a:r>
            <a:r>
              <a:rPr lang="zh-CN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）实时监测温湿度数据</a:t>
            </a:r>
            <a:endParaRPr lang="zh-CN" altLang="zh-CN" sz="20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在原有基础上添加其他传感器模块，监测环境数据，并且实时展示在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Web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端</a:t>
            </a:r>
            <a:endParaRPr lang="zh-CN" altLang="en-US" sz="2400" b="1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根据传感器数据，控制除了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LED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灯外更多的设备</a:t>
            </a:r>
            <a:endParaRPr lang="en-US" altLang="zh-CN" sz="2400" b="1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可视化增强：在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Web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端引入更多图表，实现监测数据变化趋势可视化</a:t>
            </a:r>
            <a:endParaRPr lang="zh-CN" altLang="en-US" sz="2400" b="1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Web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端增加控制面板，允许用户远程改变控制设备的数据阈值</a:t>
            </a:r>
            <a:endParaRPr lang="zh-CN" altLang="en-US" sz="2400" b="1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实现双向通信：可以让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Arduino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通过串口反馈设备信息，并在</a:t>
            </a:r>
            <a:r>
              <a:rPr lang="en-US" altLang="zh-CN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Web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端实时展示</a:t>
            </a:r>
            <a:endParaRPr lang="zh-CN" altLang="en-US" sz="2400" b="1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鼓励自行扩展</a:t>
            </a:r>
            <a:endParaRPr lang="en-US" altLang="zh-CN" sz="24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1" algn="l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</a:pPr>
            <a:endParaRPr lang="zh-CN" altLang="en-US" sz="2400" b="1" kern="1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代码结果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860" y="1251585"/>
            <a:ext cx="107708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/>
              <a:t>代码参考：</a:t>
            </a:r>
            <a:r>
              <a:rPr lang="en-US" altLang="zh-CN" sz="2500"/>
              <a:t>ESP8266</a:t>
            </a:r>
            <a:r>
              <a:rPr lang="zh-CN" altLang="en-US" sz="2500"/>
              <a:t>端</a:t>
            </a:r>
            <a:endParaRPr lang="zh-CN" altLang="en-US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</p:txBody>
      </p:sp>
      <p:sp>
        <p:nvSpPr>
          <p:cNvPr id="5" name="文本框 4"/>
          <p:cNvSpPr txBox="1"/>
          <p:nvPr/>
        </p:nvSpPr>
        <p:spPr>
          <a:xfrm>
            <a:off x="1972310" y="1680845"/>
            <a:ext cx="8948420" cy="48425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#include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&lt;ESP8266WiFi.h&gt;</a:t>
            </a:r>
            <a:endParaRPr lang="en-US" altLang="zh-CN" sz="1600" b="0">
              <a:solidFill>
                <a:srgbClr val="005C5F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#include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&lt;SimpleDHT.h&gt;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//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点击这里会自动打开管理库页面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: http://librarymanager/All#SimpleDHT</a:t>
            </a:r>
            <a:endParaRPr lang="en-US" altLang="zh-CN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pinDHT11 = D7;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SimpleDHT11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dht11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pinDHT11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constchar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* ssid =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"celtics"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constchar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* password =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"1593578246"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WiFiServer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server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80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void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setup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(){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begin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115200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pinMode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2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, OUTPUT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//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板载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led</a:t>
            </a:r>
            <a:endParaRPr lang="en-US" altLang="zh-CN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digitalWrite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2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,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0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       // Connect to WiFi network</a:t>
            </a:r>
            <a:endParaRPr lang="en-US" altLang="zh-CN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"Connecting to 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ssid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WiFi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begin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ssid, password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while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WiFi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status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!= WL_CONNECTED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){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delay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500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"."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"WiFi connected"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server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begin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WiFi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localIP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代码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4800" y="914400"/>
            <a:ext cx="107708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500"/>
          </a:p>
          <a:p>
            <a:r>
              <a:rPr lang="zh-CN" altLang="en-US" sz="2500"/>
              <a:t>代码参考：</a:t>
            </a:r>
            <a:r>
              <a:rPr lang="en-US" altLang="zh-CN" sz="2500"/>
              <a:t>ESP8266</a:t>
            </a:r>
            <a:r>
              <a:rPr lang="zh-CN" altLang="en-US" sz="2500"/>
              <a:t>端</a:t>
            </a:r>
            <a:endParaRPr lang="zh-CN" altLang="en-US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</p:txBody>
      </p:sp>
      <p:sp>
        <p:nvSpPr>
          <p:cNvPr id="8" name="文本框 7"/>
          <p:cNvSpPr txBox="1"/>
          <p:nvPr/>
        </p:nvSpPr>
        <p:spPr>
          <a:xfrm>
            <a:off x="2112010" y="1829435"/>
            <a:ext cx="8470900" cy="42945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void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loop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(){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WiFiClient client =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server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available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// Check if a client has connected</a:t>
            </a:r>
            <a:endParaRPr lang="en-US" altLang="zh-CN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if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!client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){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delay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2000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return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 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"========================="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byte temperature =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0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byte humidity    =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0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err = SimpleDHTErrSuccess;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if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err =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dht11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read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&amp;temperature, &amp;humidity,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NULL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!= SimpleDHTErrSuccess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){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"Read TEM-HUM failed, err="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err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delay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2000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return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"DHT11 ~ TEM-HUM : 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((</a:t>
            </a: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temperature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"℃, 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 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((</a:t>
            </a: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humidity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"%"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delay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2000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    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通过串口将温度和湿度数据发送给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Arduino Mega</a:t>
            </a:r>
            <a:endParaRPr lang="en-US" altLang="zh-CN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temperature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","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humidity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"Hello, Arduino Mega!"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发送简单的字符串</a:t>
            </a:r>
            <a:endParaRPr lang="zh-CN" altLang="en-US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delay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1000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每隔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1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秒发送一次</a:t>
            </a:r>
            <a:endParaRPr lang="zh-CN" altLang="en-US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spc="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sym typeface="+mn-ea"/>
              </a:rPr>
              <a:t>Arduino</a:t>
            </a:r>
            <a:endParaRPr lang="zh-CN" altLang="zh-CN" spc="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1000" y="914400"/>
            <a:ext cx="1143825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500"/>
          </a:p>
          <a:p>
            <a:pPr indent="457200"/>
            <a:r>
              <a:rPr sz="2500">
                <a:sym typeface="+mn-ea"/>
              </a:rPr>
              <a:t>Arduino是一个开源硬件和软件平台，主要用于构建各种电子项目。它基于易于使用的硬件（开发板）和软件（Arduino IDE），</a:t>
            </a:r>
            <a:r>
              <a:rPr lang="zh-CN" sz="2500">
                <a:sym typeface="+mn-ea"/>
              </a:rPr>
              <a:t>开发者</a:t>
            </a:r>
            <a:r>
              <a:rPr sz="2500">
                <a:sym typeface="+mn-ea"/>
              </a:rPr>
              <a:t>能方便地进行电子制作和编程。</a:t>
            </a:r>
            <a:endParaRPr sz="2500"/>
          </a:p>
          <a:p>
            <a:pPr indent="457200"/>
            <a:r>
              <a:rPr lang="zh-CN" sz="2500">
                <a:sym typeface="+mn-ea"/>
              </a:rPr>
              <a:t>它构建于开放原始码</a:t>
            </a:r>
            <a:r>
              <a:rPr lang="en-US" altLang="zh-CN" sz="2500">
                <a:sym typeface="+mn-ea"/>
              </a:rPr>
              <a:t>simple I/O</a:t>
            </a:r>
            <a:r>
              <a:rPr lang="zh-CN" altLang="en-US" sz="2500">
                <a:sym typeface="+mn-ea"/>
              </a:rPr>
              <a:t>介面版，并且具有类似</a:t>
            </a:r>
            <a:r>
              <a:rPr lang="en-US" altLang="zh-CN" sz="2500">
                <a:sym typeface="+mn-ea"/>
              </a:rPr>
              <a:t>Java</a:t>
            </a:r>
            <a:r>
              <a:rPr lang="zh-CN" altLang="en-US" sz="2500">
                <a:sym typeface="+mn-ea"/>
              </a:rPr>
              <a:t>、</a:t>
            </a:r>
            <a:r>
              <a:rPr lang="en-US" altLang="zh-CN" sz="2500">
                <a:sym typeface="+mn-ea"/>
              </a:rPr>
              <a:t>C</a:t>
            </a:r>
            <a:r>
              <a:rPr lang="zh-CN" altLang="en-US" sz="2500">
                <a:sym typeface="+mn-ea"/>
              </a:rPr>
              <a:t>语言的</a:t>
            </a:r>
            <a:r>
              <a:rPr lang="en-US" altLang="zh-CN" sz="2500">
                <a:sym typeface="+mn-ea"/>
              </a:rPr>
              <a:t>processing/wiring</a:t>
            </a:r>
            <a:r>
              <a:rPr lang="zh-CN" altLang="en-US" sz="2500">
                <a:sym typeface="+mn-ea"/>
              </a:rPr>
              <a:t>开发环境。</a:t>
            </a:r>
            <a:endParaRPr lang="zh-CN" altLang="en-US" sz="25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0" y="3429000"/>
            <a:ext cx="3009265" cy="26981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代码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8600" y="914400"/>
            <a:ext cx="107708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500"/>
          </a:p>
          <a:p>
            <a:r>
              <a:rPr lang="zh-CN" altLang="en-US" sz="2500"/>
              <a:t>代码参考：</a:t>
            </a:r>
            <a:r>
              <a:rPr lang="en-US" altLang="zh-CN" sz="2500"/>
              <a:t>ESP8266</a:t>
            </a:r>
            <a:r>
              <a:rPr lang="zh-CN" altLang="en-US" sz="2500"/>
              <a:t>端</a:t>
            </a:r>
            <a:endParaRPr lang="zh-CN" altLang="en-US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</p:txBody>
      </p:sp>
      <p:sp>
        <p:nvSpPr>
          <p:cNvPr id="2" name="文本框 1"/>
          <p:cNvSpPr txBox="1"/>
          <p:nvPr/>
        </p:nvSpPr>
        <p:spPr>
          <a:xfrm>
            <a:off x="1470025" y="1905000"/>
            <a:ext cx="10256520" cy="46596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client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flush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String s =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"HTTP/1.1 200 OK\r\nContent-Type: text/html\r\n\r\n&lt;!DOCTYPE HTML&gt;\r\n&lt;html&gt;\r\n "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s+="&lt;!DOCTYPE html&gt;&lt;html lang=\"en\"&gt;&lt;head&gt;&lt;meta charset=\"UTF-8\"&gt;&lt;meta http-equiv=\"Refresh\" content=\"5\"&gt;&lt;meta name=\"viewport\" content=\"width=device-width, initial-scale=1.0, minimum-scale=0.5, maximum-scale=2.0, user-scalable=yes\" /&gt;&lt;meta http-equiv=\"X-UA-Compatible\" content=\"ie=edge\"&gt;&lt;title&gt;</a:t>
            </a:r>
            <a:r>
              <a:rPr lang="zh-CN" altLang="en-US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温湿度数据显示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&lt;/title&gt;&lt;style&gt;  h2,h1{line-height:1%;}body {  margin: 0;padding: 0;width: 340px;  background: LightCyan}.button { width: 100px; height: 100px;  text-align: center; font-weight: 100; color: darkcyan;  margin: 0 40px 40px 0;  position: relative; border: 6px solid darkcyan; background: LightCyan;  font-size: 20px;  border-radius: 50%;}.top1 { width: 360px; height: 45px; color: #FFF;  border: 1px solid darkcyan; background: darkcyan; font-size: 25px;  border-radius: 0%;}&lt;/style&gt;&lt;/head&gt;&lt;body&gt;&lt;a href=\"./pin?light1=1\"&gt;&lt;button class=\"button top1\"&gt;&amp;#x6E29;&amp;#x6E7F;&amp;#x5EA6;&amp;#x663E;&amp;#x793A;&lt;/button&gt;&lt;/a&gt;&lt;center style=\"left: 20px; position: relative;\"&gt;&lt;/br&gt;&lt;a href=\"./pin?light1=1\"&gt;&lt;button type=\"button\" class=\"button\" value=\"temp\"&gt;</a:t>
            </a:r>
            <a:r>
              <a:rPr lang="zh-CN" altLang="en-US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温度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&lt;span style=\"color: red;font-size: 25px;\"&gt;";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s += 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((</a:t>
            </a: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temperature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s +=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"°C&lt;/span&gt;&lt;/button&gt;&lt;/a&gt;&lt;a href=\"./pin?light1=0\"&gt;&lt;button type=\"button\" class=\"button\" value=\"humi\"&gt;</a:t>
            </a:r>
            <a:r>
              <a:rPr lang="zh-CN" altLang="en-US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湿度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&lt;span style=\"color: green;font-size: 25px;\"&gt;"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s += 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((</a:t>
            </a: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humidity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s +=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"%&lt;/span&gt;&lt;/button&gt;&lt;/a&gt;&lt;/br&gt;&lt;/center&gt;&lt;/body&gt;&lt;/html&gt;"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client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s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delay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1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  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} 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代码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7325" y="914400"/>
            <a:ext cx="107708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500"/>
          </a:p>
          <a:p>
            <a:r>
              <a:rPr lang="zh-CN" altLang="en-US" sz="2500"/>
              <a:t>代码参考：</a:t>
            </a:r>
            <a:r>
              <a:rPr lang="en-US" altLang="zh-CN" sz="2500"/>
              <a:t>Arduino</a:t>
            </a:r>
            <a:r>
              <a:rPr lang="zh-CN" altLang="en-US" sz="2500"/>
              <a:t>端</a:t>
            </a:r>
            <a:endParaRPr lang="zh-CN" altLang="en-US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</p:txBody>
      </p:sp>
      <p:sp>
        <p:nvSpPr>
          <p:cNvPr id="8" name="文本框 7"/>
          <p:cNvSpPr txBox="1"/>
          <p:nvPr/>
        </p:nvSpPr>
        <p:spPr>
          <a:xfrm>
            <a:off x="1882775" y="2522220"/>
            <a:ext cx="7560945" cy="22840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tempLedPin =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13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负责显示温度状态的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LED</a:t>
            </a:r>
            <a:endParaRPr lang="en-US" altLang="zh-CN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humLedPin =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12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 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负责显示湿度状态的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LED</a:t>
            </a:r>
            <a:endParaRPr lang="en-US" altLang="zh-CN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tempThreshold =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20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温度阈值</a:t>
            </a:r>
            <a:endParaRPr lang="zh-CN" altLang="en-US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humThreshold =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20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 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湿度阈值</a:t>
            </a:r>
            <a:endParaRPr lang="zh-CN" altLang="en-US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void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setup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(){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begin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115200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 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用于接收来自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ESP8266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的数据</a:t>
            </a:r>
            <a:endParaRPr lang="zh-CN" altLang="en-US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pinMode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tempLedPin, OUTPUT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pinMode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humLedPin, OUTPUT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digitalWrite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tempLedPin, LOW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初始状态为关闭</a:t>
            </a:r>
            <a:endParaRPr lang="zh-CN" altLang="en-US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digitalWrite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humLedPin, LOW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 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初始状态为关闭</a:t>
            </a:r>
            <a:endParaRPr lang="zh-CN" altLang="en-US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"Arduino Mega Ready"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代码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4800" y="914400"/>
            <a:ext cx="107708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500"/>
          </a:p>
          <a:p>
            <a:r>
              <a:rPr lang="zh-CN" altLang="en-US" sz="2500"/>
              <a:t>代码参考：</a:t>
            </a:r>
            <a:r>
              <a:rPr lang="en-US" altLang="zh-CN" sz="2500"/>
              <a:t>Arduino</a:t>
            </a:r>
            <a:r>
              <a:rPr lang="zh-CN" altLang="en-US" sz="2500"/>
              <a:t>端</a:t>
            </a:r>
            <a:endParaRPr lang="zh-CN" altLang="en-US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</p:txBody>
      </p:sp>
      <p:sp>
        <p:nvSpPr>
          <p:cNvPr id="5" name="文本框 4"/>
          <p:cNvSpPr txBox="1"/>
          <p:nvPr/>
        </p:nvSpPr>
        <p:spPr>
          <a:xfrm>
            <a:off x="2112010" y="2261235"/>
            <a:ext cx="8615680" cy="2649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void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loop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(){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if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available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&gt;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0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){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String data =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readStringUntil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'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\n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'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读取来自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ESP8266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的数据</a:t>
            </a:r>
            <a:endParaRPr lang="zh-CN" altLang="en-US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"Received: 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data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commaIndex =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data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indexOf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','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  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查找逗号分隔符的位置</a:t>
            </a:r>
            <a:endParaRPr lang="zh-CN" altLang="en-US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if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commaIndex &gt;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0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){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temperature =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data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substring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0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, commaIndex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toInt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humidity =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data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substring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commaIndex + 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1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toInt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"Temperature: 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temperature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"Humidity: 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humidity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代码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8600" y="928370"/>
            <a:ext cx="107708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500"/>
          </a:p>
          <a:p>
            <a:r>
              <a:rPr lang="zh-CN" altLang="en-US" sz="2500"/>
              <a:t>代码参考：</a:t>
            </a:r>
            <a:r>
              <a:rPr lang="en-US" altLang="zh-CN" sz="2500"/>
              <a:t>Arduino</a:t>
            </a:r>
            <a:r>
              <a:rPr lang="zh-CN" altLang="en-US" sz="2500"/>
              <a:t>端</a:t>
            </a:r>
            <a:endParaRPr lang="zh-CN" altLang="en-US" sz="2500"/>
          </a:p>
          <a:p>
            <a:pPr indent="457200"/>
            <a:endParaRPr lang="en-US" altLang="zh-CN" sz="2500"/>
          </a:p>
          <a:p>
            <a:pPr indent="457200"/>
            <a:endParaRPr lang="en-US" altLang="zh-CN" sz="2500"/>
          </a:p>
        </p:txBody>
      </p:sp>
      <p:sp>
        <p:nvSpPr>
          <p:cNvPr id="6" name="文本框 5"/>
          <p:cNvSpPr txBox="1"/>
          <p:nvPr/>
        </p:nvSpPr>
        <p:spPr>
          <a:xfrm>
            <a:off x="2012315" y="2173605"/>
            <a:ext cx="8427085" cy="3563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 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温度超过阈值则点亮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13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号引脚的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LED</a:t>
            </a:r>
            <a:endParaRPr lang="en-US" altLang="zh-CN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if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temperature &gt; tempThreshold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){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digitalWrite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tempLedPin, HIGH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"Temperature LED ON"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else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{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digitalWrite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tempLedPin, LOW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"Temperature LED OFF"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            // 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湿度超过阈值则点亮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14</a:t>
            </a:r>
            <a:r>
              <a:rPr lang="zh-CN" altLang="en-US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号引脚的</a:t>
            </a:r>
            <a:r>
              <a:rPr lang="en-US" altLang="zh-CN" sz="1600" b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LED</a:t>
            </a:r>
            <a:endParaRPr lang="en-US" altLang="zh-CN" sz="1600" b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if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humidity &gt; humThreshold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){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digitalWrite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humLedPin, HIGH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"Humidity LED ON"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r>
              <a:rPr lang="en-US" altLang="zh-CN" sz="1600" b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else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{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digitalWrite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humLedPin, LOW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    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"Humidity LED OFF"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1600" b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 descr="7b0a202020202274657874626f78223a20227b5c2263617465676f72795f69645c223a31303430392c5c2269645c223a32303334323131367d220a7d0a"/>
          <p:cNvGrpSpPr/>
          <p:nvPr/>
        </p:nvGrpSpPr>
        <p:grpSpPr>
          <a:xfrm>
            <a:off x="3533140" y="2404745"/>
            <a:ext cx="5603875" cy="2048510"/>
            <a:chOff x="5559" y="3789"/>
            <a:chExt cx="8825" cy="3226"/>
          </a:xfrm>
        </p:grpSpPr>
        <p:grpSp>
          <p:nvGrpSpPr>
            <p:cNvPr id="46" name="图形 44"/>
            <p:cNvGrpSpPr/>
            <p:nvPr/>
          </p:nvGrpSpPr>
          <p:grpSpPr>
            <a:xfrm>
              <a:off x="5559" y="3789"/>
              <a:ext cx="8073" cy="3226"/>
              <a:chOff x="3529665" y="2406050"/>
              <a:chExt cx="5126116" cy="2048206"/>
            </a:xfrm>
          </p:grpSpPr>
          <p:sp>
            <p:nvSpPr>
              <p:cNvPr id="47" name="任意多边形: 形状 46"/>
              <p:cNvSpPr/>
              <p:nvPr/>
            </p:nvSpPr>
            <p:spPr>
              <a:xfrm>
                <a:off x="8306027" y="2690608"/>
                <a:ext cx="293674" cy="1618286"/>
              </a:xfrm>
              <a:custGeom>
                <a:avLst/>
                <a:gdLst>
                  <a:gd name="connsiteX0" fmla="*/ 174950 w 293674"/>
                  <a:gd name="connsiteY0" fmla="*/ 34733 h 1618286"/>
                  <a:gd name="connsiteX1" fmla="*/ 21869 w 293674"/>
                  <a:gd name="connsiteY1" fmla="*/ 1426613 h 1618286"/>
                  <a:gd name="connsiteX2" fmla="*/ 0 w 293674"/>
                  <a:gd name="connsiteY2" fmla="*/ 1502511 h 1618286"/>
                  <a:gd name="connsiteX3" fmla="*/ 214828 w 293674"/>
                  <a:gd name="connsiteY3" fmla="*/ 1618286 h 1618286"/>
                  <a:gd name="connsiteX4" fmla="*/ 106771 w 293674"/>
                  <a:gd name="connsiteY4" fmla="*/ 1218217 h 1618286"/>
                  <a:gd name="connsiteX5" fmla="*/ 101626 w 293674"/>
                  <a:gd name="connsiteY5" fmla="*/ 1209212 h 1618286"/>
                  <a:gd name="connsiteX6" fmla="*/ 102912 w 293674"/>
                  <a:gd name="connsiteY6" fmla="*/ 1198921 h 1618286"/>
                  <a:gd name="connsiteX7" fmla="*/ 289439 w 293674"/>
                  <a:gd name="connsiteY7" fmla="*/ 250847 h 1618286"/>
                  <a:gd name="connsiteX8" fmla="*/ 243129 w 293674"/>
                  <a:gd name="connsiteY8" fmla="*/ 59174 h 1618286"/>
                  <a:gd name="connsiteX9" fmla="*/ 174950 w 293674"/>
                  <a:gd name="connsiteY9" fmla="*/ 0 h 1618286"/>
                  <a:gd name="connsiteX10" fmla="*/ 174950 w 293674"/>
                  <a:gd name="connsiteY10" fmla="*/ 34733 h 161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674" h="1618286">
                    <a:moveTo>
                      <a:pt x="174950" y="34733"/>
                    </a:moveTo>
                    <a:lnTo>
                      <a:pt x="21869" y="1426613"/>
                    </a:lnTo>
                    <a:cubicBezTo>
                      <a:pt x="19296" y="1453628"/>
                      <a:pt x="11578" y="1479356"/>
                      <a:pt x="0" y="1502511"/>
                    </a:cubicBezTo>
                    <a:cubicBezTo>
                      <a:pt x="78470" y="1533384"/>
                      <a:pt x="153081" y="1566831"/>
                      <a:pt x="214828" y="1618286"/>
                    </a:cubicBezTo>
                    <a:cubicBezTo>
                      <a:pt x="204537" y="1523093"/>
                      <a:pt x="177523" y="1349430"/>
                      <a:pt x="106771" y="1218217"/>
                    </a:cubicBezTo>
                    <a:lnTo>
                      <a:pt x="101626" y="1209212"/>
                    </a:lnTo>
                    <a:lnTo>
                      <a:pt x="102912" y="1198921"/>
                    </a:lnTo>
                    <a:lnTo>
                      <a:pt x="289439" y="250847"/>
                    </a:lnTo>
                    <a:cubicBezTo>
                      <a:pt x="302303" y="182668"/>
                      <a:pt x="285580" y="113203"/>
                      <a:pt x="243129" y="59174"/>
                    </a:cubicBezTo>
                    <a:cubicBezTo>
                      <a:pt x="223833" y="34733"/>
                      <a:pt x="200678" y="15437"/>
                      <a:pt x="174950" y="0"/>
                    </a:cubicBezTo>
                    <a:cubicBezTo>
                      <a:pt x="176236" y="11578"/>
                      <a:pt x="176236" y="23155"/>
                      <a:pt x="174950" y="34733"/>
                    </a:cubicBez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4055776" y="4209842"/>
                <a:ext cx="1699328" cy="109586"/>
              </a:xfrm>
              <a:custGeom>
                <a:avLst/>
                <a:gdLst>
                  <a:gd name="connsiteX0" fmla="*/ 264997 w 1699328"/>
                  <a:gd name="connsiteY0" fmla="*/ 109344 h 109586"/>
                  <a:gd name="connsiteX1" fmla="*/ 1699328 w 1699328"/>
                  <a:gd name="connsiteY1" fmla="*/ 59174 h 109586"/>
                  <a:gd name="connsiteX2" fmla="*/ 0 w 1699328"/>
                  <a:gd name="connsiteY2" fmla="*/ 0 h 109586"/>
                  <a:gd name="connsiteX3" fmla="*/ 264997 w 1699328"/>
                  <a:gd name="connsiteY3" fmla="*/ 109344 h 10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9328" h="109586">
                    <a:moveTo>
                      <a:pt x="264997" y="109344"/>
                    </a:moveTo>
                    <a:cubicBezTo>
                      <a:pt x="280434" y="109344"/>
                      <a:pt x="931350" y="86189"/>
                      <a:pt x="1699328" y="59174"/>
                    </a:cubicBezTo>
                    <a:lnTo>
                      <a:pt x="0" y="0"/>
                    </a:lnTo>
                    <a:cubicBezTo>
                      <a:pt x="65606" y="70752"/>
                      <a:pt x="160799" y="113203"/>
                      <a:pt x="264997" y="109344"/>
                    </a:cubicBez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3715284" y="2461630"/>
                <a:ext cx="2510641" cy="267570"/>
              </a:xfrm>
              <a:custGeom>
                <a:avLst/>
                <a:gdLst>
                  <a:gd name="connsiteX0" fmla="*/ 2510641 w 2510641"/>
                  <a:gd name="connsiteY0" fmla="*/ 101625 h 267570"/>
                  <a:gd name="connsiteX1" fmla="*/ 247872 w 2510641"/>
                  <a:gd name="connsiteY1" fmla="*/ 0 h 267570"/>
                  <a:gd name="connsiteX2" fmla="*/ 236294 w 2510641"/>
                  <a:gd name="connsiteY2" fmla="*/ 0 h 267570"/>
                  <a:gd name="connsiteX3" fmla="*/ 54912 w 2510641"/>
                  <a:gd name="connsiteY3" fmla="*/ 86189 h 267570"/>
                  <a:gd name="connsiteX4" fmla="*/ 2170 w 2510641"/>
                  <a:gd name="connsiteY4" fmla="*/ 267570 h 267570"/>
                  <a:gd name="connsiteX5" fmla="*/ 74208 w 2510641"/>
                  <a:gd name="connsiteY5" fmla="*/ 254706 h 267570"/>
                  <a:gd name="connsiteX6" fmla="*/ 2510641 w 2510641"/>
                  <a:gd name="connsiteY6" fmla="*/ 101625 h 26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0641" h="267570">
                    <a:moveTo>
                      <a:pt x="2510641" y="101625"/>
                    </a:moveTo>
                    <a:lnTo>
                      <a:pt x="247872" y="0"/>
                    </a:lnTo>
                    <a:cubicBezTo>
                      <a:pt x="244012" y="0"/>
                      <a:pt x="240153" y="0"/>
                      <a:pt x="236294" y="0"/>
                    </a:cubicBezTo>
                    <a:cubicBezTo>
                      <a:pt x="165542" y="0"/>
                      <a:pt x="99936" y="30874"/>
                      <a:pt x="54912" y="86189"/>
                    </a:cubicBezTo>
                    <a:cubicBezTo>
                      <a:pt x="12461" y="137644"/>
                      <a:pt x="-6835" y="201964"/>
                      <a:pt x="2170" y="267570"/>
                    </a:cubicBezTo>
                    <a:cubicBezTo>
                      <a:pt x="25325" y="259852"/>
                      <a:pt x="48480" y="255993"/>
                      <a:pt x="74208" y="254706"/>
                    </a:cubicBezTo>
                    <a:lnTo>
                      <a:pt x="2510641" y="101625"/>
                    </a:lnTo>
                    <a:close/>
                  </a:path>
                </a:pathLst>
              </a:custGeom>
              <a:noFill/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3659898" y="2406050"/>
                <a:ext cx="3075439" cy="343731"/>
              </a:xfrm>
              <a:custGeom>
                <a:avLst/>
                <a:gdLst>
                  <a:gd name="connsiteX0" fmla="*/ 110298 w 3075439"/>
                  <a:gd name="connsiteY0" fmla="*/ 140481 h 343731"/>
                  <a:gd name="connsiteX1" fmla="*/ 291680 w 3075439"/>
                  <a:gd name="connsiteY1" fmla="*/ 54293 h 343731"/>
                  <a:gd name="connsiteX2" fmla="*/ 303258 w 3075439"/>
                  <a:gd name="connsiteY2" fmla="*/ 54293 h 343731"/>
                  <a:gd name="connsiteX3" fmla="*/ 2566027 w 3075439"/>
                  <a:gd name="connsiteY3" fmla="*/ 155918 h 343731"/>
                  <a:gd name="connsiteX4" fmla="*/ 3075440 w 3075439"/>
                  <a:gd name="connsiteY4" fmla="*/ 123758 h 343731"/>
                  <a:gd name="connsiteX5" fmla="*/ 304544 w 3075439"/>
                  <a:gd name="connsiteY5" fmla="*/ 264 h 343731"/>
                  <a:gd name="connsiteX6" fmla="*/ 67847 w 3075439"/>
                  <a:gd name="connsiteY6" fmla="*/ 105749 h 343731"/>
                  <a:gd name="connsiteX7" fmla="*/ 4814 w 3075439"/>
                  <a:gd name="connsiteY7" fmla="*/ 343732 h 343731"/>
                  <a:gd name="connsiteX8" fmla="*/ 56270 w 3075439"/>
                  <a:gd name="connsiteY8" fmla="*/ 321863 h 343731"/>
                  <a:gd name="connsiteX9" fmla="*/ 110298 w 3075439"/>
                  <a:gd name="connsiteY9" fmla="*/ 140481 h 34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75439" h="343731">
                    <a:moveTo>
                      <a:pt x="110298" y="140481"/>
                    </a:moveTo>
                    <a:cubicBezTo>
                      <a:pt x="155322" y="85166"/>
                      <a:pt x="222215" y="54293"/>
                      <a:pt x="291680" y="54293"/>
                    </a:cubicBezTo>
                    <a:cubicBezTo>
                      <a:pt x="295539" y="54293"/>
                      <a:pt x="299398" y="54293"/>
                      <a:pt x="303258" y="54293"/>
                    </a:cubicBezTo>
                    <a:lnTo>
                      <a:pt x="2566027" y="155918"/>
                    </a:lnTo>
                    <a:lnTo>
                      <a:pt x="3075440" y="123758"/>
                    </a:lnTo>
                    <a:lnTo>
                      <a:pt x="304544" y="264"/>
                    </a:lnTo>
                    <a:cubicBezTo>
                      <a:pt x="213210" y="-3595"/>
                      <a:pt x="127021" y="34997"/>
                      <a:pt x="67847" y="105749"/>
                    </a:cubicBezTo>
                    <a:cubicBezTo>
                      <a:pt x="11246" y="172641"/>
                      <a:pt x="-10623" y="260116"/>
                      <a:pt x="4814" y="343732"/>
                    </a:cubicBezTo>
                    <a:cubicBezTo>
                      <a:pt x="21537" y="334727"/>
                      <a:pt x="38260" y="327009"/>
                      <a:pt x="56270" y="321863"/>
                    </a:cubicBezTo>
                    <a:cubicBezTo>
                      <a:pt x="48551" y="256257"/>
                      <a:pt x="66561" y="191937"/>
                      <a:pt x="110298" y="140481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3983738" y="4207269"/>
                <a:ext cx="2547063" cy="167513"/>
              </a:xfrm>
              <a:custGeom>
                <a:avLst/>
                <a:gdLst>
                  <a:gd name="connsiteX0" fmla="*/ 337036 w 2547063"/>
                  <a:gd name="connsiteY0" fmla="*/ 111916 h 167513"/>
                  <a:gd name="connsiteX1" fmla="*/ 72038 w 2547063"/>
                  <a:gd name="connsiteY1" fmla="*/ 2573 h 167513"/>
                  <a:gd name="connsiteX2" fmla="*/ 0 w 2547063"/>
                  <a:gd name="connsiteY2" fmla="*/ 0 h 167513"/>
                  <a:gd name="connsiteX3" fmla="*/ 339608 w 2547063"/>
                  <a:gd name="connsiteY3" fmla="*/ 167232 h 167513"/>
                  <a:gd name="connsiteX4" fmla="*/ 2547063 w 2547063"/>
                  <a:gd name="connsiteY4" fmla="*/ 90048 h 167513"/>
                  <a:gd name="connsiteX5" fmla="*/ 1771367 w 2547063"/>
                  <a:gd name="connsiteY5" fmla="*/ 63033 h 167513"/>
                  <a:gd name="connsiteX6" fmla="*/ 337036 w 2547063"/>
                  <a:gd name="connsiteY6" fmla="*/ 111916 h 167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7063" h="167513">
                    <a:moveTo>
                      <a:pt x="337036" y="111916"/>
                    </a:moveTo>
                    <a:cubicBezTo>
                      <a:pt x="232838" y="115776"/>
                      <a:pt x="137644" y="73325"/>
                      <a:pt x="72038" y="2573"/>
                    </a:cubicBezTo>
                    <a:lnTo>
                      <a:pt x="0" y="0"/>
                    </a:lnTo>
                    <a:cubicBezTo>
                      <a:pt x="75897" y="106771"/>
                      <a:pt x="200678" y="172377"/>
                      <a:pt x="339608" y="167232"/>
                    </a:cubicBezTo>
                    <a:cubicBezTo>
                      <a:pt x="424511" y="164659"/>
                      <a:pt x="1529524" y="126067"/>
                      <a:pt x="2547063" y="90048"/>
                    </a:cubicBezTo>
                    <a:lnTo>
                      <a:pt x="1771367" y="63033"/>
                    </a:lnTo>
                    <a:cubicBezTo>
                      <a:pt x="1003389" y="88761"/>
                      <a:pt x="352472" y="111916"/>
                      <a:pt x="337036" y="111916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8279013" y="2625002"/>
                <a:ext cx="376768" cy="1829255"/>
              </a:xfrm>
              <a:custGeom>
                <a:avLst/>
                <a:gdLst>
                  <a:gd name="connsiteX0" fmla="*/ 313880 w 376768"/>
                  <a:gd name="connsiteY0" fmla="*/ 91334 h 1829255"/>
                  <a:gd name="connsiteX1" fmla="*/ 191673 w 376768"/>
                  <a:gd name="connsiteY1" fmla="*/ 0 h 1829255"/>
                  <a:gd name="connsiteX2" fmla="*/ 203250 w 376768"/>
                  <a:gd name="connsiteY2" fmla="*/ 65606 h 1829255"/>
                  <a:gd name="connsiteX3" fmla="*/ 271429 w 376768"/>
                  <a:gd name="connsiteY3" fmla="*/ 124780 h 1829255"/>
                  <a:gd name="connsiteX4" fmla="*/ 317739 w 376768"/>
                  <a:gd name="connsiteY4" fmla="*/ 316453 h 1829255"/>
                  <a:gd name="connsiteX5" fmla="*/ 131212 w 376768"/>
                  <a:gd name="connsiteY5" fmla="*/ 1264528 h 1829255"/>
                  <a:gd name="connsiteX6" fmla="*/ 129926 w 376768"/>
                  <a:gd name="connsiteY6" fmla="*/ 1274819 h 1829255"/>
                  <a:gd name="connsiteX7" fmla="*/ 135072 w 376768"/>
                  <a:gd name="connsiteY7" fmla="*/ 1283824 h 1829255"/>
                  <a:gd name="connsiteX8" fmla="*/ 243129 w 376768"/>
                  <a:gd name="connsiteY8" fmla="*/ 1683893 h 1829255"/>
                  <a:gd name="connsiteX9" fmla="*/ 28300 w 376768"/>
                  <a:gd name="connsiteY9" fmla="*/ 1568117 h 1829255"/>
                  <a:gd name="connsiteX10" fmla="*/ 0 w 376768"/>
                  <a:gd name="connsiteY10" fmla="*/ 1615714 h 1829255"/>
                  <a:gd name="connsiteX11" fmla="*/ 255993 w 376768"/>
                  <a:gd name="connsiteY11" fmla="*/ 1771368 h 1829255"/>
                  <a:gd name="connsiteX12" fmla="*/ 306162 w 376768"/>
                  <a:gd name="connsiteY12" fmla="*/ 1829255 h 1829255"/>
                  <a:gd name="connsiteX13" fmla="*/ 303589 w 376768"/>
                  <a:gd name="connsiteY13" fmla="*/ 1752072 h 1829255"/>
                  <a:gd name="connsiteX14" fmla="*/ 187813 w 376768"/>
                  <a:gd name="connsiteY14" fmla="*/ 1265814 h 1829255"/>
                  <a:gd name="connsiteX15" fmla="*/ 371768 w 376768"/>
                  <a:gd name="connsiteY15" fmla="*/ 326745 h 1829255"/>
                  <a:gd name="connsiteX16" fmla="*/ 313880 w 376768"/>
                  <a:gd name="connsiteY16" fmla="*/ 91334 h 182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6768" h="1829255">
                    <a:moveTo>
                      <a:pt x="313880" y="91334"/>
                    </a:moveTo>
                    <a:cubicBezTo>
                      <a:pt x="281721" y="50169"/>
                      <a:pt x="239269" y="19296"/>
                      <a:pt x="191673" y="0"/>
                    </a:cubicBezTo>
                    <a:cubicBezTo>
                      <a:pt x="198105" y="20582"/>
                      <a:pt x="201964" y="43737"/>
                      <a:pt x="203250" y="65606"/>
                    </a:cubicBezTo>
                    <a:cubicBezTo>
                      <a:pt x="228978" y="81043"/>
                      <a:pt x="252133" y="100339"/>
                      <a:pt x="271429" y="124780"/>
                    </a:cubicBezTo>
                    <a:cubicBezTo>
                      <a:pt x="313880" y="178809"/>
                      <a:pt x="330603" y="249561"/>
                      <a:pt x="317739" y="316453"/>
                    </a:cubicBezTo>
                    <a:lnTo>
                      <a:pt x="131212" y="1264528"/>
                    </a:lnTo>
                    <a:lnTo>
                      <a:pt x="129926" y="1274819"/>
                    </a:lnTo>
                    <a:lnTo>
                      <a:pt x="135072" y="1283824"/>
                    </a:lnTo>
                    <a:cubicBezTo>
                      <a:pt x="207109" y="1413750"/>
                      <a:pt x="234124" y="1588699"/>
                      <a:pt x="243129" y="1683893"/>
                    </a:cubicBezTo>
                    <a:cubicBezTo>
                      <a:pt x="180095" y="1632437"/>
                      <a:pt x="106771" y="1598991"/>
                      <a:pt x="28300" y="1568117"/>
                    </a:cubicBezTo>
                    <a:cubicBezTo>
                      <a:pt x="20582" y="1584840"/>
                      <a:pt x="10291" y="1600277"/>
                      <a:pt x="0" y="1615714"/>
                    </a:cubicBezTo>
                    <a:cubicBezTo>
                      <a:pt x="101625" y="1654306"/>
                      <a:pt x="190386" y="1695470"/>
                      <a:pt x="255993" y="1771368"/>
                    </a:cubicBezTo>
                    <a:lnTo>
                      <a:pt x="306162" y="1829255"/>
                    </a:lnTo>
                    <a:lnTo>
                      <a:pt x="303589" y="1752072"/>
                    </a:lnTo>
                    <a:cubicBezTo>
                      <a:pt x="303589" y="1740494"/>
                      <a:pt x="293298" y="1465205"/>
                      <a:pt x="187813" y="1265814"/>
                    </a:cubicBezTo>
                    <a:lnTo>
                      <a:pt x="371768" y="326745"/>
                    </a:lnTo>
                    <a:cubicBezTo>
                      <a:pt x="387205" y="244415"/>
                      <a:pt x="366623" y="158227"/>
                      <a:pt x="313880" y="91334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3665998" y="2727914"/>
                <a:ext cx="388491" cy="1480642"/>
              </a:xfrm>
              <a:custGeom>
                <a:avLst/>
                <a:gdLst>
                  <a:gd name="connsiteX0" fmla="*/ 302303 w 388491"/>
                  <a:gd name="connsiteY0" fmla="*/ 1310838 h 1480642"/>
                  <a:gd name="connsiteX1" fmla="*/ 55315 w 388491"/>
                  <a:gd name="connsiteY1" fmla="*/ 24442 h 1480642"/>
                  <a:gd name="connsiteX2" fmla="*/ 51456 w 388491"/>
                  <a:gd name="connsiteY2" fmla="*/ 0 h 1480642"/>
                  <a:gd name="connsiteX3" fmla="*/ 0 w 388491"/>
                  <a:gd name="connsiteY3" fmla="*/ 21869 h 1480642"/>
                  <a:gd name="connsiteX4" fmla="*/ 2573 w 388491"/>
                  <a:gd name="connsiteY4" fmla="*/ 34733 h 1480642"/>
                  <a:gd name="connsiteX5" fmla="*/ 249561 w 388491"/>
                  <a:gd name="connsiteY5" fmla="*/ 1321129 h 1480642"/>
                  <a:gd name="connsiteX6" fmla="*/ 316453 w 388491"/>
                  <a:gd name="connsiteY6" fmla="*/ 1478069 h 1480642"/>
                  <a:gd name="connsiteX7" fmla="*/ 388491 w 388491"/>
                  <a:gd name="connsiteY7" fmla="*/ 1480642 h 1480642"/>
                  <a:gd name="connsiteX8" fmla="*/ 302303 w 388491"/>
                  <a:gd name="connsiteY8" fmla="*/ 1310838 h 1480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491" h="1480642">
                    <a:moveTo>
                      <a:pt x="302303" y="1310838"/>
                    </a:moveTo>
                    <a:lnTo>
                      <a:pt x="55315" y="24442"/>
                    </a:lnTo>
                    <a:cubicBezTo>
                      <a:pt x="54029" y="16723"/>
                      <a:pt x="51456" y="9005"/>
                      <a:pt x="51456" y="0"/>
                    </a:cubicBezTo>
                    <a:cubicBezTo>
                      <a:pt x="33446" y="6432"/>
                      <a:pt x="15437" y="12864"/>
                      <a:pt x="0" y="21869"/>
                    </a:cubicBezTo>
                    <a:cubicBezTo>
                      <a:pt x="1286" y="25728"/>
                      <a:pt x="1286" y="30874"/>
                      <a:pt x="2573" y="34733"/>
                    </a:cubicBezTo>
                    <a:lnTo>
                      <a:pt x="249561" y="1321129"/>
                    </a:lnTo>
                    <a:cubicBezTo>
                      <a:pt x="261138" y="1380303"/>
                      <a:pt x="284293" y="1433045"/>
                      <a:pt x="316453" y="1478069"/>
                    </a:cubicBezTo>
                    <a:lnTo>
                      <a:pt x="388491" y="1480642"/>
                    </a:lnTo>
                    <a:cubicBezTo>
                      <a:pt x="346040" y="1435618"/>
                      <a:pt x="315167" y="1377730"/>
                      <a:pt x="302303" y="1310838"/>
                    </a:cubicBez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6735338" y="2440364"/>
                <a:ext cx="1735347" cy="184637"/>
              </a:xfrm>
              <a:custGeom>
                <a:avLst/>
                <a:gdLst>
                  <a:gd name="connsiteX0" fmla="*/ 1735348 w 1735347"/>
                  <a:gd name="connsiteY0" fmla="*/ 184638 h 184637"/>
                  <a:gd name="connsiteX1" fmla="*/ 1451054 w 1735347"/>
                  <a:gd name="connsiteY1" fmla="*/ 683 h 184637"/>
                  <a:gd name="connsiteX2" fmla="*/ 0 w 1735347"/>
                  <a:gd name="connsiteY2" fmla="*/ 90731 h 184637"/>
                  <a:gd name="connsiteX3" fmla="*/ 1641441 w 1735347"/>
                  <a:gd name="connsiteY3" fmla="*/ 164055 h 184637"/>
                  <a:gd name="connsiteX4" fmla="*/ 1735348 w 1735347"/>
                  <a:gd name="connsiteY4" fmla="*/ 184638 h 1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5347" h="184637">
                    <a:moveTo>
                      <a:pt x="1735348" y="184638"/>
                    </a:moveTo>
                    <a:cubicBezTo>
                      <a:pt x="1699328" y="72721"/>
                      <a:pt x="1584839" y="-8322"/>
                      <a:pt x="1451054" y="683"/>
                    </a:cubicBezTo>
                    <a:lnTo>
                      <a:pt x="0" y="90731"/>
                    </a:lnTo>
                    <a:lnTo>
                      <a:pt x="1641441" y="164055"/>
                    </a:lnTo>
                    <a:cubicBezTo>
                      <a:pt x="1674887" y="166628"/>
                      <a:pt x="1705760" y="173060"/>
                      <a:pt x="1735348" y="184638"/>
                    </a:cubicBezTo>
                    <a:close/>
                  </a:path>
                </a:pathLst>
              </a:custGeom>
              <a:solidFill>
                <a:srgbClr val="C7FAFF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6225926" y="2531095"/>
                <a:ext cx="2256337" cy="160799"/>
              </a:xfrm>
              <a:custGeom>
                <a:avLst/>
                <a:gdLst>
                  <a:gd name="connsiteX0" fmla="*/ 2148281 w 2256337"/>
                  <a:gd name="connsiteY0" fmla="*/ 128640 h 160799"/>
                  <a:gd name="connsiteX1" fmla="*/ 2256338 w 2256337"/>
                  <a:gd name="connsiteY1" fmla="*/ 160800 h 160799"/>
                  <a:gd name="connsiteX2" fmla="*/ 2244760 w 2256337"/>
                  <a:gd name="connsiteY2" fmla="*/ 95193 h 160799"/>
                  <a:gd name="connsiteX3" fmla="*/ 2150853 w 2256337"/>
                  <a:gd name="connsiteY3" fmla="*/ 74611 h 160799"/>
                  <a:gd name="connsiteX4" fmla="*/ 509413 w 2256337"/>
                  <a:gd name="connsiteY4" fmla="*/ 0 h 160799"/>
                  <a:gd name="connsiteX5" fmla="*/ 0 w 2256337"/>
                  <a:gd name="connsiteY5" fmla="*/ 32160 h 160799"/>
                  <a:gd name="connsiteX6" fmla="*/ 2148281 w 2256337"/>
                  <a:gd name="connsiteY6" fmla="*/ 128640 h 160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6337" h="160799">
                    <a:moveTo>
                      <a:pt x="2148281" y="128640"/>
                    </a:moveTo>
                    <a:cubicBezTo>
                      <a:pt x="2186872" y="129926"/>
                      <a:pt x="2222891" y="141504"/>
                      <a:pt x="2256338" y="160800"/>
                    </a:cubicBezTo>
                    <a:cubicBezTo>
                      <a:pt x="2255051" y="137644"/>
                      <a:pt x="2251192" y="115776"/>
                      <a:pt x="2244760" y="95193"/>
                    </a:cubicBezTo>
                    <a:cubicBezTo>
                      <a:pt x="2215173" y="83616"/>
                      <a:pt x="2183013" y="77184"/>
                      <a:pt x="2150853" y="74611"/>
                    </a:cubicBezTo>
                    <a:lnTo>
                      <a:pt x="509413" y="0"/>
                    </a:lnTo>
                    <a:lnTo>
                      <a:pt x="0" y="32160"/>
                    </a:lnTo>
                    <a:lnTo>
                      <a:pt x="2148281" y="128640"/>
                    </a:lnTo>
                    <a:close/>
                  </a:path>
                </a:pathLst>
              </a:custGeom>
              <a:solidFill>
                <a:srgbClr val="0067C2"/>
              </a:solidFill>
              <a:ln w="1284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56" name="图形 44"/>
              <p:cNvGrpSpPr/>
              <p:nvPr/>
            </p:nvGrpSpPr>
            <p:grpSpPr>
              <a:xfrm>
                <a:off x="3529665" y="2749782"/>
                <a:ext cx="452786" cy="1456200"/>
                <a:chOff x="3529665" y="2749782"/>
                <a:chExt cx="452786" cy="1456200"/>
              </a:xfrm>
            </p:grpSpPr>
            <p:sp>
              <p:nvSpPr>
                <p:cNvPr id="57" name="任意多边形: 形状 56"/>
                <p:cNvSpPr/>
                <p:nvPr/>
              </p:nvSpPr>
              <p:spPr>
                <a:xfrm>
                  <a:off x="3665998" y="2755249"/>
                  <a:ext cx="12863" cy="964"/>
                </a:xfrm>
                <a:custGeom>
                  <a:avLst/>
                  <a:gdLst>
                    <a:gd name="connsiteX0" fmla="*/ 0 w 12863"/>
                    <a:gd name="connsiteY0" fmla="*/ 965 h 964"/>
                    <a:gd name="connsiteX1" fmla="*/ 0 w 12863"/>
                    <a:gd name="connsiteY1" fmla="*/ 965 h 964"/>
                    <a:gd name="connsiteX2" fmla="*/ 0 w 12863"/>
                    <a:gd name="connsiteY2" fmla="*/ 965 h 964"/>
                    <a:gd name="connsiteX3" fmla="*/ 0 w 12863"/>
                    <a:gd name="connsiteY3" fmla="*/ 965 h 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63" h="964">
                      <a:moveTo>
                        <a:pt x="0" y="965"/>
                      </a:moveTo>
                      <a:cubicBezTo>
                        <a:pt x="0" y="-322"/>
                        <a:pt x="0" y="-322"/>
                        <a:pt x="0" y="965"/>
                      </a:cubicBezTo>
                      <a:cubicBezTo>
                        <a:pt x="0" y="-322"/>
                        <a:pt x="0" y="-322"/>
                        <a:pt x="0" y="965"/>
                      </a:cubicBezTo>
                      <a:cubicBezTo>
                        <a:pt x="0" y="965"/>
                        <a:pt x="0" y="965"/>
                        <a:pt x="0" y="965"/>
                      </a:cubicBez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3529665" y="2774224"/>
                  <a:ext cx="402617" cy="1431758"/>
                </a:xfrm>
                <a:custGeom>
                  <a:avLst/>
                  <a:gdLst>
                    <a:gd name="connsiteX0" fmla="*/ 101601 w 402617"/>
                    <a:gd name="connsiteY0" fmla="*/ 11578 h 1431758"/>
                    <a:gd name="connsiteX1" fmla="*/ 99028 w 402617"/>
                    <a:gd name="connsiteY1" fmla="*/ 0 h 1431758"/>
                    <a:gd name="connsiteX2" fmla="*/ 1262 w 402617"/>
                    <a:gd name="connsiteY2" fmla="*/ 223833 h 1431758"/>
                    <a:gd name="connsiteX3" fmla="*/ 108033 w 402617"/>
                    <a:gd name="connsiteY3" fmla="*/ 1197635 h 1431758"/>
                    <a:gd name="connsiteX4" fmla="*/ 374316 w 402617"/>
                    <a:gd name="connsiteY4" fmla="*/ 1430473 h 1431758"/>
                    <a:gd name="connsiteX5" fmla="*/ 402617 w 402617"/>
                    <a:gd name="connsiteY5" fmla="*/ 1431759 h 1431758"/>
                    <a:gd name="connsiteX6" fmla="*/ 351161 w 402617"/>
                    <a:gd name="connsiteY6" fmla="*/ 1297974 h 1431758"/>
                    <a:gd name="connsiteX7" fmla="*/ 101601 w 402617"/>
                    <a:gd name="connsiteY7" fmla="*/ 11578 h 1431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617" h="1431758">
                      <a:moveTo>
                        <a:pt x="101601" y="11578"/>
                      </a:moveTo>
                      <a:cubicBezTo>
                        <a:pt x="100314" y="7718"/>
                        <a:pt x="100314" y="3859"/>
                        <a:pt x="99028" y="0"/>
                      </a:cubicBezTo>
                      <a:cubicBezTo>
                        <a:pt x="32135" y="52742"/>
                        <a:pt x="-7743" y="135072"/>
                        <a:pt x="1262" y="223833"/>
                      </a:cubicBezTo>
                      <a:lnTo>
                        <a:pt x="108033" y="1197635"/>
                      </a:lnTo>
                      <a:cubicBezTo>
                        <a:pt x="122183" y="1326275"/>
                        <a:pt x="235386" y="1425327"/>
                        <a:pt x="374316" y="1430473"/>
                      </a:cubicBezTo>
                      <a:lnTo>
                        <a:pt x="402617" y="1431759"/>
                      </a:lnTo>
                      <a:cubicBezTo>
                        <a:pt x="378176" y="1391881"/>
                        <a:pt x="360166" y="1346857"/>
                        <a:pt x="351161" y="1297974"/>
                      </a:cubicBezTo>
                      <a:lnTo>
                        <a:pt x="101601" y="11578"/>
                      </a:ln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3629979" y="2749782"/>
                  <a:ext cx="352472" cy="1456200"/>
                </a:xfrm>
                <a:custGeom>
                  <a:avLst/>
                  <a:gdLst>
                    <a:gd name="connsiteX0" fmla="*/ 285580 w 352472"/>
                    <a:gd name="connsiteY0" fmla="*/ 1299260 h 1456200"/>
                    <a:gd name="connsiteX1" fmla="*/ 38592 w 352472"/>
                    <a:gd name="connsiteY1" fmla="*/ 12864 h 1456200"/>
                    <a:gd name="connsiteX2" fmla="*/ 37305 w 352472"/>
                    <a:gd name="connsiteY2" fmla="*/ 5146 h 1456200"/>
                    <a:gd name="connsiteX3" fmla="*/ 37305 w 352472"/>
                    <a:gd name="connsiteY3" fmla="*/ 5146 h 1456200"/>
                    <a:gd name="connsiteX4" fmla="*/ 36019 w 352472"/>
                    <a:gd name="connsiteY4" fmla="*/ 0 h 1456200"/>
                    <a:gd name="connsiteX5" fmla="*/ 5146 w 352472"/>
                    <a:gd name="connsiteY5" fmla="*/ 19296 h 1456200"/>
                    <a:gd name="connsiteX6" fmla="*/ 0 w 352472"/>
                    <a:gd name="connsiteY6" fmla="*/ 23155 h 1456200"/>
                    <a:gd name="connsiteX7" fmla="*/ 2573 w 352472"/>
                    <a:gd name="connsiteY7" fmla="*/ 34733 h 1456200"/>
                    <a:gd name="connsiteX8" fmla="*/ 249561 w 352472"/>
                    <a:gd name="connsiteY8" fmla="*/ 1321129 h 1456200"/>
                    <a:gd name="connsiteX9" fmla="*/ 301017 w 352472"/>
                    <a:gd name="connsiteY9" fmla="*/ 1454914 h 1456200"/>
                    <a:gd name="connsiteX10" fmla="*/ 352472 w 352472"/>
                    <a:gd name="connsiteY10" fmla="*/ 1456201 h 1456200"/>
                    <a:gd name="connsiteX11" fmla="*/ 285580 w 352472"/>
                    <a:gd name="connsiteY11" fmla="*/ 1299260 h 145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2472" h="1456200">
                      <a:moveTo>
                        <a:pt x="285580" y="1299260"/>
                      </a:moveTo>
                      <a:lnTo>
                        <a:pt x="38592" y="12864"/>
                      </a:lnTo>
                      <a:cubicBezTo>
                        <a:pt x="38592" y="11578"/>
                        <a:pt x="37305" y="9005"/>
                        <a:pt x="37305" y="5146"/>
                      </a:cubicBezTo>
                      <a:cubicBezTo>
                        <a:pt x="37305" y="5146"/>
                        <a:pt x="37305" y="5146"/>
                        <a:pt x="37305" y="5146"/>
                      </a:cubicBezTo>
                      <a:cubicBezTo>
                        <a:pt x="37305" y="3859"/>
                        <a:pt x="36019" y="1286"/>
                        <a:pt x="36019" y="0"/>
                      </a:cubicBezTo>
                      <a:cubicBezTo>
                        <a:pt x="25728" y="6432"/>
                        <a:pt x="15437" y="12864"/>
                        <a:pt x="5146" y="19296"/>
                      </a:cubicBezTo>
                      <a:cubicBezTo>
                        <a:pt x="3859" y="20582"/>
                        <a:pt x="1286" y="21869"/>
                        <a:pt x="0" y="23155"/>
                      </a:cubicBezTo>
                      <a:cubicBezTo>
                        <a:pt x="1286" y="27014"/>
                        <a:pt x="1286" y="30874"/>
                        <a:pt x="2573" y="34733"/>
                      </a:cubicBezTo>
                      <a:lnTo>
                        <a:pt x="249561" y="1321129"/>
                      </a:lnTo>
                      <a:cubicBezTo>
                        <a:pt x="258565" y="1370012"/>
                        <a:pt x="276575" y="1415036"/>
                        <a:pt x="301017" y="1454914"/>
                      </a:cubicBezTo>
                      <a:lnTo>
                        <a:pt x="352472" y="1456201"/>
                      </a:lnTo>
                      <a:cubicBezTo>
                        <a:pt x="320312" y="1411177"/>
                        <a:pt x="297157" y="1358435"/>
                        <a:pt x="285580" y="1299260"/>
                      </a:cubicBezTo>
                      <a:close/>
                    </a:path>
                  </a:pathLst>
                </a:custGeom>
                <a:solidFill>
                  <a:srgbClr val="82D8E0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60" name="图形 44"/>
              <p:cNvGrpSpPr/>
              <p:nvPr/>
            </p:nvGrpSpPr>
            <p:grpSpPr>
              <a:xfrm>
                <a:off x="3716168" y="2563255"/>
                <a:ext cx="4766095" cy="1784467"/>
                <a:chOff x="3716168" y="2563255"/>
                <a:chExt cx="4766095" cy="1784467"/>
              </a:xfrm>
            </p:grpSpPr>
            <p:sp>
              <p:nvSpPr>
                <p:cNvPr id="61" name="任意多边形: 形状 60"/>
                <p:cNvSpPr/>
                <p:nvPr/>
              </p:nvSpPr>
              <p:spPr>
                <a:xfrm>
                  <a:off x="3716168" y="2579978"/>
                  <a:ext cx="4766095" cy="1767744"/>
                </a:xfrm>
                <a:custGeom>
                  <a:avLst/>
                  <a:gdLst>
                    <a:gd name="connsiteX0" fmla="*/ 72038 w 4766095"/>
                    <a:gd name="connsiteY0" fmla="*/ 133785 h 1767744"/>
                    <a:gd name="connsiteX1" fmla="*/ 0 w 4766095"/>
                    <a:gd name="connsiteY1" fmla="*/ 146649 h 1767744"/>
                    <a:gd name="connsiteX2" fmla="*/ 3859 w 4766095"/>
                    <a:gd name="connsiteY2" fmla="*/ 171091 h 1767744"/>
                    <a:gd name="connsiteX3" fmla="*/ 252134 w 4766095"/>
                    <a:gd name="connsiteY3" fmla="*/ 1458773 h 1767744"/>
                    <a:gd name="connsiteX4" fmla="*/ 338322 w 4766095"/>
                    <a:gd name="connsiteY4" fmla="*/ 1628578 h 1767744"/>
                    <a:gd name="connsiteX5" fmla="*/ 2037650 w 4766095"/>
                    <a:gd name="connsiteY5" fmla="*/ 1687752 h 1767744"/>
                    <a:gd name="connsiteX6" fmla="*/ 2813347 w 4766095"/>
                    <a:gd name="connsiteY6" fmla="*/ 1714766 h 1767744"/>
                    <a:gd name="connsiteX7" fmla="*/ 4324862 w 4766095"/>
                    <a:gd name="connsiteY7" fmla="*/ 1767508 h 1767744"/>
                    <a:gd name="connsiteX8" fmla="*/ 4561559 w 4766095"/>
                    <a:gd name="connsiteY8" fmla="*/ 1659451 h 1767744"/>
                    <a:gd name="connsiteX9" fmla="*/ 4589859 w 4766095"/>
                    <a:gd name="connsiteY9" fmla="*/ 1611855 h 1767744"/>
                    <a:gd name="connsiteX10" fmla="*/ 4611728 w 4766095"/>
                    <a:gd name="connsiteY10" fmla="*/ 1535957 h 1767744"/>
                    <a:gd name="connsiteX11" fmla="*/ 4764809 w 4766095"/>
                    <a:gd name="connsiteY11" fmla="*/ 144076 h 1767744"/>
                    <a:gd name="connsiteX12" fmla="*/ 4766096 w 4766095"/>
                    <a:gd name="connsiteY12" fmla="*/ 126067 h 1767744"/>
                    <a:gd name="connsiteX13" fmla="*/ 2201023 w 4766095"/>
                    <a:gd name="connsiteY13" fmla="*/ 0 h 1767744"/>
                    <a:gd name="connsiteX14" fmla="*/ 72038 w 4766095"/>
                    <a:gd name="connsiteY14" fmla="*/ 133785 h 1767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766095" h="1767744">
                      <a:moveTo>
                        <a:pt x="72038" y="133785"/>
                      </a:moveTo>
                      <a:cubicBezTo>
                        <a:pt x="46310" y="135072"/>
                        <a:pt x="23155" y="140217"/>
                        <a:pt x="0" y="146649"/>
                      </a:cubicBezTo>
                      <a:cubicBezTo>
                        <a:pt x="1286" y="154368"/>
                        <a:pt x="2573" y="162086"/>
                        <a:pt x="3859" y="171091"/>
                      </a:cubicBezTo>
                      <a:lnTo>
                        <a:pt x="252134" y="1458773"/>
                      </a:lnTo>
                      <a:cubicBezTo>
                        <a:pt x="264997" y="1524380"/>
                        <a:pt x="295871" y="1583554"/>
                        <a:pt x="338322" y="1628578"/>
                      </a:cubicBezTo>
                      <a:lnTo>
                        <a:pt x="2037650" y="1687752"/>
                      </a:lnTo>
                      <a:lnTo>
                        <a:pt x="2813347" y="1714766"/>
                      </a:lnTo>
                      <a:lnTo>
                        <a:pt x="4324862" y="1767508"/>
                      </a:lnTo>
                      <a:cubicBezTo>
                        <a:pt x="4421342" y="1771368"/>
                        <a:pt x="4508816" y="1727630"/>
                        <a:pt x="4561559" y="1659451"/>
                      </a:cubicBezTo>
                      <a:cubicBezTo>
                        <a:pt x="4573136" y="1645301"/>
                        <a:pt x="4582141" y="1628578"/>
                        <a:pt x="4589859" y="1611855"/>
                      </a:cubicBezTo>
                      <a:cubicBezTo>
                        <a:pt x="4601437" y="1588699"/>
                        <a:pt x="4607869" y="1562971"/>
                        <a:pt x="4611728" y="1535957"/>
                      </a:cubicBezTo>
                      <a:lnTo>
                        <a:pt x="4764809" y="144076"/>
                      </a:lnTo>
                      <a:cubicBezTo>
                        <a:pt x="4766096" y="137644"/>
                        <a:pt x="4766096" y="132499"/>
                        <a:pt x="4766096" y="126067"/>
                      </a:cubicBezTo>
                      <a:lnTo>
                        <a:pt x="2201023" y="0"/>
                      </a:lnTo>
                      <a:lnTo>
                        <a:pt x="72038" y="133785"/>
                      </a:lnTo>
                      <a:close/>
                    </a:path>
                  </a:pathLst>
                </a:custGeom>
                <a:solidFill>
                  <a:srgbClr val="C7FAFF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917191" y="2563255"/>
                  <a:ext cx="2565072" cy="162085"/>
                </a:xfrm>
                <a:custGeom>
                  <a:avLst/>
                  <a:gdLst>
                    <a:gd name="connsiteX0" fmla="*/ 2457016 w 2565072"/>
                    <a:gd name="connsiteY0" fmla="*/ 96480 h 162085"/>
                    <a:gd name="connsiteX1" fmla="*/ 307448 w 2565072"/>
                    <a:gd name="connsiteY1" fmla="*/ 0 h 162085"/>
                    <a:gd name="connsiteX2" fmla="*/ 0 w 2565072"/>
                    <a:gd name="connsiteY2" fmla="*/ 19296 h 162085"/>
                    <a:gd name="connsiteX3" fmla="*/ 2449297 w 2565072"/>
                    <a:gd name="connsiteY3" fmla="*/ 138931 h 162085"/>
                    <a:gd name="connsiteX4" fmla="*/ 2563786 w 2565072"/>
                    <a:gd name="connsiteY4" fmla="*/ 162086 h 162085"/>
                    <a:gd name="connsiteX5" fmla="*/ 2565073 w 2565072"/>
                    <a:gd name="connsiteY5" fmla="*/ 127353 h 162085"/>
                    <a:gd name="connsiteX6" fmla="*/ 2457016 w 2565072"/>
                    <a:gd name="connsiteY6" fmla="*/ 96480 h 162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65072" h="162085">
                      <a:moveTo>
                        <a:pt x="2457016" y="96480"/>
                      </a:moveTo>
                      <a:lnTo>
                        <a:pt x="307448" y="0"/>
                      </a:lnTo>
                      <a:lnTo>
                        <a:pt x="0" y="19296"/>
                      </a:lnTo>
                      <a:lnTo>
                        <a:pt x="2449297" y="138931"/>
                      </a:lnTo>
                      <a:cubicBezTo>
                        <a:pt x="2518762" y="144076"/>
                        <a:pt x="2563786" y="162086"/>
                        <a:pt x="2563786" y="162086"/>
                      </a:cubicBezTo>
                      <a:cubicBezTo>
                        <a:pt x="2563786" y="156940"/>
                        <a:pt x="2565073" y="132499"/>
                        <a:pt x="2565073" y="127353"/>
                      </a:cubicBezTo>
                      <a:cubicBezTo>
                        <a:pt x="2532913" y="109344"/>
                        <a:pt x="2495607" y="97766"/>
                        <a:pt x="2457016" y="96480"/>
                      </a:cubicBezTo>
                      <a:close/>
                    </a:path>
                  </a:pathLst>
                </a:custGeom>
                <a:solidFill>
                  <a:srgbClr val="82D8E0"/>
                </a:solidFill>
                <a:ln w="12843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2" name="文本框 1"/>
            <p:cNvSpPr txBox="1"/>
            <p:nvPr/>
          </p:nvSpPr>
          <p:spPr>
            <a:xfrm>
              <a:off x="8293" y="4534"/>
              <a:ext cx="6091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 b="1" spc="200">
                  <a:solidFill>
                    <a:srgbClr val="0067C2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谢谢！</a:t>
              </a:r>
              <a:endParaRPr lang="zh-CN" altLang="en-US" sz="4000" b="1" spc="200">
                <a:solidFill>
                  <a:srgbClr val="0067C2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spc="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sym typeface="+mn-ea"/>
              </a:rPr>
              <a:t>Arduino</a:t>
            </a:r>
            <a:endParaRPr lang="zh-CN" altLang="zh-CN" spc="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914400"/>
            <a:ext cx="1143825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/>
            <a:endParaRPr lang="zh-CN" altLang="en-US" sz="2500">
              <a:sym typeface="+mn-ea"/>
            </a:endParaRPr>
          </a:p>
          <a:p>
            <a:pPr lvl="1" indent="457200"/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能通过各种各样的传感器来感知环境，通过控制灯光、马达和其他的装置来反馈、影响环境。板子上的微控制器可以通过</a:t>
            </a:r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的编程语言来编写程序，编译成二进制文件，烧录进微控制器。对</a:t>
            </a:r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的编程是通过</a:t>
            </a:r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编程语言（基于</a:t>
            </a:r>
            <a:r>
              <a:rPr lang="en-US" altLang="zh-CN" sz="2500">
                <a:sym typeface="+mn-ea"/>
              </a:rPr>
              <a:t>Wiring</a:t>
            </a:r>
            <a:r>
              <a:rPr lang="zh-CN" altLang="en-US" sz="2500">
                <a:sym typeface="+mn-ea"/>
              </a:rPr>
              <a:t>）和</a:t>
            </a:r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开发环境（基于</a:t>
            </a:r>
            <a:r>
              <a:rPr lang="en-US" altLang="zh-CN" sz="2500">
                <a:sym typeface="+mn-ea"/>
              </a:rPr>
              <a:t>Processing</a:t>
            </a:r>
            <a:r>
              <a:rPr lang="zh-CN" altLang="en-US" sz="2500">
                <a:sym typeface="+mn-ea"/>
              </a:rPr>
              <a:t>）来实现的。基于</a:t>
            </a:r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的项目，可以只包含</a:t>
            </a:r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，也可以包含</a:t>
            </a:r>
            <a:r>
              <a:rPr lang="en-US" altLang="zh-CN" sz="2500">
                <a:sym typeface="+mn-ea"/>
              </a:rPr>
              <a:t>Arduino</a:t>
            </a:r>
            <a:r>
              <a:rPr lang="zh-CN" altLang="en-US" sz="2500">
                <a:sym typeface="+mn-ea"/>
              </a:rPr>
              <a:t>和其他的一些在</a:t>
            </a:r>
            <a:r>
              <a:rPr lang="en-US" altLang="zh-CN" sz="2500">
                <a:sym typeface="+mn-ea"/>
              </a:rPr>
              <a:t>PC</a:t>
            </a:r>
            <a:r>
              <a:rPr lang="zh-CN" altLang="en-US" sz="2500">
                <a:sym typeface="+mn-ea"/>
              </a:rPr>
              <a:t>上的软件，他们之间进行通信（比如</a:t>
            </a:r>
            <a:r>
              <a:rPr lang="en-US" altLang="zh-CN" sz="2500">
                <a:sym typeface="+mn-ea"/>
              </a:rPr>
              <a:t>Flash</a:t>
            </a:r>
            <a:r>
              <a:rPr lang="zh-CN" altLang="en-US" sz="2500">
                <a:sym typeface="+mn-ea"/>
              </a:rPr>
              <a:t>，</a:t>
            </a:r>
            <a:r>
              <a:rPr lang="en-US" altLang="zh-CN" sz="2500">
                <a:sym typeface="+mn-ea"/>
              </a:rPr>
              <a:t>Processing</a:t>
            </a:r>
            <a:r>
              <a:rPr lang="zh-CN" altLang="en-US" sz="2500">
                <a:sym typeface="+mn-ea"/>
              </a:rPr>
              <a:t>，</a:t>
            </a:r>
            <a:r>
              <a:rPr lang="en-US" altLang="zh-CN" sz="2500">
                <a:sym typeface="+mn-ea"/>
              </a:rPr>
              <a:t>MaxMSP</a:t>
            </a:r>
            <a:r>
              <a:rPr lang="zh-CN" altLang="en-US" sz="2500">
                <a:sym typeface="+mn-ea"/>
              </a:rPr>
              <a:t>）来实现。</a:t>
            </a:r>
            <a:endParaRPr lang="zh-CN" altLang="en-US" sz="25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4495800"/>
            <a:ext cx="2461260" cy="2207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不同平台</a:t>
            </a:r>
            <a:r>
              <a:rPr lang="zh-CN" altLang="en-US"/>
              <a:t>对比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/>
        </p:nvGraphicFramePr>
        <p:xfrm>
          <a:off x="712470" y="1965960"/>
          <a:ext cx="10468610" cy="3535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435"/>
                <a:gridCol w="3007360"/>
                <a:gridCol w="3187065"/>
                <a:gridCol w="2952750"/>
              </a:tblGrid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特性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Arduino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树莓派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STM32</a:t>
                      </a:r>
                      <a:endParaRPr lang="en-US" altLang="zh-CN" sz="2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编程语言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C/C++（通过Arduino IDE）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Python、C/C++、Shell等多种语言支持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C/C++（通过STM32CubeIDE、Keil等）</a:t>
                      </a:r>
                      <a:endParaRPr lang="zh-CN" altLang="en-US" sz="2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开发难度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简单，适合初学者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较复杂，适合有一定编程基础的用户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复杂，通常用于更高端的嵌入式开发</a:t>
                      </a:r>
                      <a:endParaRPr lang="zh-CN" altLang="en-US" sz="2000"/>
                    </a:p>
                  </a:txBody>
                  <a:tcPr/>
                </a:tc>
              </a:tr>
              <a:tr h="7308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扩展性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多种扩展板（Shield）易于连接传感器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多个USB端口、GPIO、HAT扩展板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高度定制化，可以选择不同的外设</a:t>
                      </a:r>
                      <a:endParaRPr lang="zh-CN" altLang="en-US" sz="2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典型应用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物联网、简单的自动化、DIY项目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媒体中心、教育、桌面计算机替代品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工业控制、高性能嵌入式应用</a:t>
                      </a:r>
                      <a:endParaRPr lang="zh-CN" altLang="en-US" sz="20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不同平台</a:t>
            </a:r>
            <a:r>
              <a:rPr lang="zh-CN" altLang="en-US"/>
              <a:t>对比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8600" y="1066800"/>
            <a:ext cx="11476990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/>
              <a:t>Arduino 的优势：</a:t>
            </a:r>
            <a:endParaRPr lang="zh-CN" altLang="en-US" sz="2500"/>
          </a:p>
          <a:p>
            <a:pPr indent="457200"/>
            <a:r>
              <a:rPr lang="en-US" altLang="zh-CN" sz="2500"/>
              <a:t>1.</a:t>
            </a:r>
            <a:r>
              <a:rPr lang="zh-CN" altLang="en-US" sz="2500"/>
              <a:t>易用性：Arduino 提供了简单易用的开发环境（Arduino IDE），即使是初学者也能快速上手。</a:t>
            </a:r>
            <a:endParaRPr lang="zh-CN" altLang="en-US" sz="2500"/>
          </a:p>
          <a:p>
            <a:pPr indent="457200"/>
            <a:r>
              <a:rPr lang="en-US" altLang="zh-CN" sz="2500"/>
              <a:t>2.广泛的社区支持：有大量的开源项目、教程和代码库，遇到问题时可以很容易地找到解决方案。</a:t>
            </a:r>
            <a:endParaRPr lang="en-US" altLang="zh-CN" sz="2500"/>
          </a:p>
          <a:p>
            <a:pPr indent="457200"/>
            <a:r>
              <a:rPr lang="en-US" altLang="zh-CN" sz="2500"/>
              <a:t>3.即插即用：通过各种扩展板（Shield），Arduino 可以快速连接各种传感器、执行器等外设。</a:t>
            </a:r>
            <a:endParaRPr lang="en-US" altLang="zh-CN" sz="2500"/>
          </a:p>
        </p:txBody>
      </p:sp>
      <p:sp>
        <p:nvSpPr>
          <p:cNvPr id="7" name="文本框 6"/>
          <p:cNvSpPr txBox="1"/>
          <p:nvPr/>
        </p:nvSpPr>
        <p:spPr>
          <a:xfrm>
            <a:off x="304800" y="3886200"/>
            <a:ext cx="1147762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00"/>
              <a:t>Arduino</a:t>
            </a:r>
            <a:r>
              <a:rPr lang="zh-CN" altLang="en-US" sz="2500"/>
              <a:t>的劣势</a:t>
            </a:r>
            <a:endParaRPr lang="zh-CN" altLang="en-US" sz="2500"/>
          </a:p>
          <a:p>
            <a:pPr indent="457200"/>
            <a:r>
              <a:rPr lang="en-US" altLang="zh-CN" sz="2500"/>
              <a:t>1.处理速度和内存容量都有限，无法处理复杂的计算任务或需要较大内存的应用。</a:t>
            </a:r>
            <a:endParaRPr lang="en-US" altLang="zh-CN" sz="2500"/>
          </a:p>
          <a:p>
            <a:pPr indent="457200"/>
            <a:r>
              <a:rPr lang="en-US" altLang="zh-CN" sz="2500"/>
              <a:t>2.多任务处理能力弱</a:t>
            </a:r>
            <a:r>
              <a:rPr lang="zh-CN" altLang="en-US" sz="2500"/>
              <a:t>，由于Arduino不支持操作系统，无法进行真正的多任务处理，可能在处理多个并行任务时受到限制。</a:t>
            </a:r>
            <a:endParaRPr lang="zh-CN" altLang="en-US" sz="2500"/>
          </a:p>
          <a:p>
            <a:pPr indent="457200"/>
            <a:r>
              <a:rPr lang="en-US" altLang="zh-CN" sz="2500"/>
              <a:t>3.界面较少：相比于树莓派，Arduino的I/O接口较少，无法支持如以太网、HDMI、摄像头等高端外围设备。</a:t>
            </a:r>
            <a:endParaRPr lang="en-US" altLang="zh-CN"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请勿抄袭搬运！盗版必究！微信DAJU_PPT"/>
          <p:cNvSpPr>
            <a:spLocks noGrp="1"/>
          </p:cNvSpPr>
          <p:nvPr>
            <p:ph type="body" sz="quarter" idx="10"/>
          </p:nvPr>
        </p:nvSpPr>
        <p:spPr>
          <a:xfrm>
            <a:off x="5216324" y="2622646"/>
            <a:ext cx="80391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9" name="请勿抄袭搬运！盗版必究！微信DAJU_PPT"/>
          <p:cNvSpPr>
            <a:spLocks noGrp="1"/>
          </p:cNvSpPr>
          <p:nvPr>
            <p:ph type="body" sz="quarter" idx="12"/>
          </p:nvPr>
        </p:nvSpPr>
        <p:spPr>
          <a:xfrm>
            <a:off x="5216525" y="3538220"/>
            <a:ext cx="6388735" cy="738505"/>
          </a:xfrm>
          <a:prstGeom prst="rect">
            <a:avLst/>
          </a:prstGeom>
        </p:spPr>
        <p:txBody>
          <a:bodyPr wrap="square"/>
          <a:lstStyle/>
          <a:p>
            <a:r>
              <a:rPr spc="200" dirty="0">
                <a:sym typeface="+mn-ea"/>
              </a:rPr>
              <a:t>软、硬件、驱动介绍</a:t>
            </a:r>
            <a:endParaRPr lang="zh-CN" altLang="en-US" dirty="0"/>
          </a:p>
        </p:txBody>
      </p:sp>
      <p:sp>
        <p:nvSpPr>
          <p:cNvPr id="17" name="请勿抄袭搬运！盗版必究！微信DAJU_PPT"/>
          <p:cNvSpPr>
            <a:spLocks noGrp="1"/>
          </p:cNvSpPr>
          <p:nvPr>
            <p:ph type="body" sz="quarter" idx="14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two</a:t>
            </a: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09519" y="3368040"/>
            <a:ext cx="22479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7"/>
          <p:cNvSpPr>
            <a:spLocks noEditPoints="1"/>
          </p:cNvSpPr>
          <p:nvPr/>
        </p:nvSpPr>
        <p:spPr bwMode="auto">
          <a:xfrm>
            <a:off x="1388407" y="2095018"/>
            <a:ext cx="2667964" cy="2667964"/>
          </a:xfrm>
          <a:custGeom>
            <a:avLst/>
            <a:gdLst>
              <a:gd name="T0" fmla="*/ 486 w 1004"/>
              <a:gd name="T1" fmla="*/ 685 h 1000"/>
              <a:gd name="T2" fmla="*/ 543 w 1004"/>
              <a:gd name="T3" fmla="*/ 699 h 1000"/>
              <a:gd name="T4" fmla="*/ 580 w 1004"/>
              <a:gd name="T5" fmla="*/ 714 h 1000"/>
              <a:gd name="T6" fmla="*/ 580 w 1004"/>
              <a:gd name="T7" fmla="*/ 678 h 1000"/>
              <a:gd name="T8" fmla="*/ 695 w 1004"/>
              <a:gd name="T9" fmla="*/ 538 h 1000"/>
              <a:gd name="T10" fmla="*/ 481 w 1004"/>
              <a:gd name="T11" fmla="*/ 481 h 1000"/>
              <a:gd name="T12" fmla="*/ 513 w 1004"/>
              <a:gd name="T13" fmla="*/ 436 h 1000"/>
              <a:gd name="T14" fmla="*/ 601 w 1004"/>
              <a:gd name="T15" fmla="*/ 492 h 1000"/>
              <a:gd name="T16" fmla="*/ 587 w 1004"/>
              <a:gd name="T17" fmla="*/ 526 h 1000"/>
              <a:gd name="T18" fmla="*/ 568 w 1004"/>
              <a:gd name="T19" fmla="*/ 548 h 1000"/>
              <a:gd name="T20" fmla="*/ 539 w 1004"/>
              <a:gd name="T21" fmla="*/ 565 h 1000"/>
              <a:gd name="T22" fmla="*/ 513 w 1004"/>
              <a:gd name="T23" fmla="*/ 518 h 1000"/>
              <a:gd name="T24" fmla="*/ 464 w 1004"/>
              <a:gd name="T25" fmla="*/ 481 h 1000"/>
              <a:gd name="T26" fmla="*/ 425 w 1004"/>
              <a:gd name="T27" fmla="*/ 452 h 1000"/>
              <a:gd name="T28" fmla="*/ 485 w 1004"/>
              <a:gd name="T29" fmla="*/ 373 h 1000"/>
              <a:gd name="T30" fmla="*/ 143 w 1004"/>
              <a:gd name="T31" fmla="*/ 603 h 1000"/>
              <a:gd name="T32" fmla="*/ 144 w 1004"/>
              <a:gd name="T33" fmla="*/ 605 h 1000"/>
              <a:gd name="T34" fmla="*/ 112 w 1004"/>
              <a:gd name="T35" fmla="*/ 689 h 1000"/>
              <a:gd name="T36" fmla="*/ 123 w 1004"/>
              <a:gd name="T37" fmla="*/ 713 h 1000"/>
              <a:gd name="T38" fmla="*/ 220 w 1004"/>
              <a:gd name="T39" fmla="*/ 815 h 1000"/>
              <a:gd name="T40" fmla="*/ 324 w 1004"/>
              <a:gd name="T41" fmla="*/ 830 h 1000"/>
              <a:gd name="T42" fmla="*/ 389 w 1004"/>
              <a:gd name="T43" fmla="*/ 855 h 1000"/>
              <a:gd name="T44" fmla="*/ 351 w 1004"/>
              <a:gd name="T45" fmla="*/ 883 h 1000"/>
              <a:gd name="T46" fmla="*/ 476 w 1004"/>
              <a:gd name="T47" fmla="*/ 876 h 1000"/>
              <a:gd name="T48" fmla="*/ 498 w 1004"/>
              <a:gd name="T49" fmla="*/ 934 h 1000"/>
              <a:gd name="T50" fmla="*/ 594 w 1004"/>
              <a:gd name="T51" fmla="*/ 873 h 1000"/>
              <a:gd name="T52" fmla="*/ 651 w 1004"/>
              <a:gd name="T53" fmla="*/ 873 h 1000"/>
              <a:gd name="T54" fmla="*/ 639 w 1004"/>
              <a:gd name="T55" fmla="*/ 912 h 1000"/>
              <a:gd name="T56" fmla="*/ 725 w 1004"/>
              <a:gd name="T57" fmla="*/ 873 h 1000"/>
              <a:gd name="T58" fmla="*/ 702 w 1004"/>
              <a:gd name="T59" fmla="*/ 851 h 1000"/>
              <a:gd name="T60" fmla="*/ 794 w 1004"/>
              <a:gd name="T61" fmla="*/ 825 h 1000"/>
              <a:gd name="T62" fmla="*/ 761 w 1004"/>
              <a:gd name="T63" fmla="*/ 772 h 1000"/>
              <a:gd name="T64" fmla="*/ 834 w 1004"/>
              <a:gd name="T65" fmla="*/ 775 h 1000"/>
              <a:gd name="T66" fmla="*/ 813 w 1004"/>
              <a:gd name="T67" fmla="*/ 715 h 1000"/>
              <a:gd name="T68" fmla="*/ 897 w 1004"/>
              <a:gd name="T69" fmla="*/ 658 h 1000"/>
              <a:gd name="T70" fmla="*/ 816 w 1004"/>
              <a:gd name="T71" fmla="*/ 309 h 1000"/>
              <a:gd name="T72" fmla="*/ 805 w 1004"/>
              <a:gd name="T73" fmla="*/ 288 h 1000"/>
              <a:gd name="T74" fmla="*/ 875 w 1004"/>
              <a:gd name="T75" fmla="*/ 262 h 1000"/>
              <a:gd name="T76" fmla="*/ 903 w 1004"/>
              <a:gd name="T77" fmla="*/ 282 h 1000"/>
              <a:gd name="T78" fmla="*/ 847 w 1004"/>
              <a:gd name="T79" fmla="*/ 264 h 1000"/>
              <a:gd name="T80" fmla="*/ 837 w 1004"/>
              <a:gd name="T81" fmla="*/ 260 h 1000"/>
              <a:gd name="T82" fmla="*/ 856 w 1004"/>
              <a:gd name="T83" fmla="*/ 302 h 1000"/>
              <a:gd name="T84" fmla="*/ 609 w 1004"/>
              <a:gd name="T85" fmla="*/ 153 h 1000"/>
              <a:gd name="T86" fmla="*/ 665 w 1004"/>
              <a:gd name="T87" fmla="*/ 112 h 1000"/>
              <a:gd name="T88" fmla="*/ 624 w 1004"/>
              <a:gd name="T89" fmla="*/ 116 h 1000"/>
              <a:gd name="T90" fmla="*/ 349 w 1004"/>
              <a:gd name="T91" fmla="*/ 143 h 1000"/>
              <a:gd name="T92" fmla="*/ 375 w 1004"/>
              <a:gd name="T93" fmla="*/ 154 h 1000"/>
              <a:gd name="T94" fmla="*/ 390 w 1004"/>
              <a:gd name="T95" fmla="*/ 159 h 1000"/>
              <a:gd name="T96" fmla="*/ 358 w 1004"/>
              <a:gd name="T97" fmla="*/ 105 h 1000"/>
              <a:gd name="T98" fmla="*/ 334 w 1004"/>
              <a:gd name="T99" fmla="*/ 107 h 1000"/>
              <a:gd name="T100" fmla="*/ 340 w 1004"/>
              <a:gd name="T101" fmla="*/ 139 h 1000"/>
              <a:gd name="T102" fmla="*/ 145 w 1004"/>
              <a:gd name="T103" fmla="*/ 245 h 1000"/>
              <a:gd name="T104" fmla="*/ 185 w 1004"/>
              <a:gd name="T105" fmla="*/ 241 h 1000"/>
              <a:gd name="T106" fmla="*/ 133 w 1004"/>
              <a:gd name="T107" fmla="*/ 235 h 1000"/>
              <a:gd name="T108" fmla="*/ 143 w 1004"/>
              <a:gd name="T109" fmla="*/ 256 h 1000"/>
              <a:gd name="T110" fmla="*/ 130 w 1004"/>
              <a:gd name="T111" fmla="*/ 264 h 1000"/>
              <a:gd name="T112" fmla="*/ 208 w 1004"/>
              <a:gd name="T113" fmla="*/ 287 h 1000"/>
              <a:gd name="T114" fmla="*/ 192 w 1004"/>
              <a:gd name="T115" fmla="*/ 289 h 1000"/>
              <a:gd name="T116" fmla="*/ 194 w 1004"/>
              <a:gd name="T117" fmla="*/ 258 h 1000"/>
              <a:gd name="T118" fmla="*/ 211 w 1004"/>
              <a:gd name="T119" fmla="*/ 291 h 1000"/>
              <a:gd name="T120" fmla="*/ 234 w 1004"/>
              <a:gd name="T121" fmla="*/ 299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04" h="1000">
                <a:moveTo>
                  <a:pt x="502" y="0"/>
                </a:moveTo>
                <a:cubicBezTo>
                  <a:pt x="779" y="0"/>
                  <a:pt x="1004" y="224"/>
                  <a:pt x="1004" y="500"/>
                </a:cubicBezTo>
                <a:cubicBezTo>
                  <a:pt x="1004" y="776"/>
                  <a:pt x="779" y="1000"/>
                  <a:pt x="502" y="1000"/>
                </a:cubicBezTo>
                <a:cubicBezTo>
                  <a:pt x="225" y="1000"/>
                  <a:pt x="0" y="776"/>
                  <a:pt x="0" y="500"/>
                </a:cubicBezTo>
                <a:cubicBezTo>
                  <a:pt x="0" y="224"/>
                  <a:pt x="225" y="0"/>
                  <a:pt x="502" y="0"/>
                </a:cubicBezTo>
                <a:close/>
                <a:moveTo>
                  <a:pt x="412" y="714"/>
                </a:moveTo>
                <a:cubicBezTo>
                  <a:pt x="405" y="714"/>
                  <a:pt x="405" y="714"/>
                  <a:pt x="405" y="714"/>
                </a:cubicBezTo>
                <a:cubicBezTo>
                  <a:pt x="405" y="662"/>
                  <a:pt x="405" y="662"/>
                  <a:pt x="405" y="662"/>
                </a:cubicBezTo>
                <a:cubicBezTo>
                  <a:pt x="392" y="672"/>
                  <a:pt x="392" y="672"/>
                  <a:pt x="392" y="672"/>
                </a:cubicBezTo>
                <a:cubicBezTo>
                  <a:pt x="392" y="664"/>
                  <a:pt x="392" y="664"/>
                  <a:pt x="392" y="664"/>
                </a:cubicBezTo>
                <a:cubicBezTo>
                  <a:pt x="406" y="654"/>
                  <a:pt x="406" y="654"/>
                  <a:pt x="406" y="654"/>
                </a:cubicBezTo>
                <a:cubicBezTo>
                  <a:pt x="412" y="654"/>
                  <a:pt x="412" y="654"/>
                  <a:pt x="412" y="654"/>
                </a:cubicBezTo>
                <a:cubicBezTo>
                  <a:pt x="412" y="714"/>
                  <a:pt x="412" y="714"/>
                  <a:pt x="412" y="714"/>
                </a:cubicBezTo>
                <a:close/>
                <a:moveTo>
                  <a:pt x="461" y="695"/>
                </a:moveTo>
                <a:cubicBezTo>
                  <a:pt x="457" y="695"/>
                  <a:pt x="454" y="694"/>
                  <a:pt x="451" y="692"/>
                </a:cubicBezTo>
                <a:cubicBezTo>
                  <a:pt x="448" y="690"/>
                  <a:pt x="446" y="688"/>
                  <a:pt x="445" y="685"/>
                </a:cubicBezTo>
                <a:cubicBezTo>
                  <a:pt x="443" y="682"/>
                  <a:pt x="443" y="678"/>
                  <a:pt x="443" y="673"/>
                </a:cubicBezTo>
                <a:cubicBezTo>
                  <a:pt x="443" y="669"/>
                  <a:pt x="444" y="665"/>
                  <a:pt x="446" y="662"/>
                </a:cubicBezTo>
                <a:cubicBezTo>
                  <a:pt x="448" y="659"/>
                  <a:pt x="450" y="657"/>
                  <a:pt x="453" y="656"/>
                </a:cubicBezTo>
                <a:cubicBezTo>
                  <a:pt x="456" y="654"/>
                  <a:pt x="460" y="654"/>
                  <a:pt x="464" y="654"/>
                </a:cubicBezTo>
                <a:cubicBezTo>
                  <a:pt x="470" y="654"/>
                  <a:pt x="475" y="655"/>
                  <a:pt x="478" y="658"/>
                </a:cubicBezTo>
                <a:cubicBezTo>
                  <a:pt x="481" y="660"/>
                  <a:pt x="484" y="664"/>
                  <a:pt x="485" y="669"/>
                </a:cubicBezTo>
                <a:cubicBezTo>
                  <a:pt x="486" y="673"/>
                  <a:pt x="486" y="679"/>
                  <a:pt x="486" y="685"/>
                </a:cubicBezTo>
                <a:cubicBezTo>
                  <a:pt x="486" y="693"/>
                  <a:pt x="485" y="700"/>
                  <a:pt x="481" y="705"/>
                </a:cubicBezTo>
                <a:cubicBezTo>
                  <a:pt x="478" y="711"/>
                  <a:pt x="472" y="714"/>
                  <a:pt x="464" y="714"/>
                </a:cubicBezTo>
                <a:cubicBezTo>
                  <a:pt x="456" y="714"/>
                  <a:pt x="450" y="712"/>
                  <a:pt x="447" y="709"/>
                </a:cubicBezTo>
                <a:cubicBezTo>
                  <a:pt x="445" y="705"/>
                  <a:pt x="444" y="702"/>
                  <a:pt x="444" y="699"/>
                </a:cubicBezTo>
                <a:cubicBezTo>
                  <a:pt x="451" y="699"/>
                  <a:pt x="451" y="699"/>
                  <a:pt x="451" y="699"/>
                </a:cubicBezTo>
                <a:cubicBezTo>
                  <a:pt x="451" y="699"/>
                  <a:pt x="451" y="700"/>
                  <a:pt x="451" y="701"/>
                </a:cubicBezTo>
                <a:cubicBezTo>
                  <a:pt x="451" y="702"/>
                  <a:pt x="452" y="703"/>
                  <a:pt x="453" y="704"/>
                </a:cubicBezTo>
                <a:cubicBezTo>
                  <a:pt x="454" y="705"/>
                  <a:pt x="455" y="706"/>
                  <a:pt x="457" y="707"/>
                </a:cubicBezTo>
                <a:cubicBezTo>
                  <a:pt x="458" y="708"/>
                  <a:pt x="461" y="709"/>
                  <a:pt x="464" y="709"/>
                </a:cubicBezTo>
                <a:cubicBezTo>
                  <a:pt x="469" y="708"/>
                  <a:pt x="473" y="706"/>
                  <a:pt x="476" y="702"/>
                </a:cubicBezTo>
                <a:cubicBezTo>
                  <a:pt x="478" y="698"/>
                  <a:pt x="479" y="694"/>
                  <a:pt x="479" y="689"/>
                </a:cubicBezTo>
                <a:cubicBezTo>
                  <a:pt x="479" y="688"/>
                  <a:pt x="479" y="687"/>
                  <a:pt x="479" y="687"/>
                </a:cubicBezTo>
                <a:cubicBezTo>
                  <a:pt x="478" y="688"/>
                  <a:pt x="477" y="690"/>
                  <a:pt x="474" y="692"/>
                </a:cubicBezTo>
                <a:cubicBezTo>
                  <a:pt x="472" y="694"/>
                  <a:pt x="467" y="695"/>
                  <a:pt x="461" y="695"/>
                </a:cubicBezTo>
                <a:close/>
                <a:moveTo>
                  <a:pt x="477" y="674"/>
                </a:moveTo>
                <a:cubicBezTo>
                  <a:pt x="477" y="664"/>
                  <a:pt x="473" y="659"/>
                  <a:pt x="464" y="659"/>
                </a:cubicBezTo>
                <a:cubicBezTo>
                  <a:pt x="455" y="659"/>
                  <a:pt x="450" y="664"/>
                  <a:pt x="450" y="674"/>
                </a:cubicBezTo>
                <a:cubicBezTo>
                  <a:pt x="450" y="679"/>
                  <a:pt x="451" y="683"/>
                  <a:pt x="454" y="685"/>
                </a:cubicBezTo>
                <a:cubicBezTo>
                  <a:pt x="456" y="688"/>
                  <a:pt x="459" y="689"/>
                  <a:pt x="464" y="689"/>
                </a:cubicBezTo>
                <a:cubicBezTo>
                  <a:pt x="468" y="689"/>
                  <a:pt x="471" y="688"/>
                  <a:pt x="474" y="685"/>
                </a:cubicBezTo>
                <a:cubicBezTo>
                  <a:pt x="476" y="683"/>
                  <a:pt x="477" y="679"/>
                  <a:pt x="477" y="674"/>
                </a:cubicBezTo>
                <a:close/>
                <a:moveTo>
                  <a:pt x="545" y="684"/>
                </a:moveTo>
                <a:cubicBezTo>
                  <a:pt x="545" y="689"/>
                  <a:pt x="545" y="694"/>
                  <a:pt x="543" y="699"/>
                </a:cubicBezTo>
                <a:cubicBezTo>
                  <a:pt x="542" y="703"/>
                  <a:pt x="539" y="707"/>
                  <a:pt x="536" y="710"/>
                </a:cubicBezTo>
                <a:cubicBezTo>
                  <a:pt x="532" y="713"/>
                  <a:pt x="528" y="714"/>
                  <a:pt x="522" y="714"/>
                </a:cubicBezTo>
                <a:cubicBezTo>
                  <a:pt x="506" y="714"/>
                  <a:pt x="499" y="704"/>
                  <a:pt x="499" y="684"/>
                </a:cubicBezTo>
                <a:cubicBezTo>
                  <a:pt x="499" y="678"/>
                  <a:pt x="499" y="673"/>
                  <a:pt x="501" y="669"/>
                </a:cubicBezTo>
                <a:cubicBezTo>
                  <a:pt x="502" y="664"/>
                  <a:pt x="505" y="661"/>
                  <a:pt x="508" y="658"/>
                </a:cubicBezTo>
                <a:cubicBezTo>
                  <a:pt x="511" y="655"/>
                  <a:pt x="516" y="654"/>
                  <a:pt x="522" y="654"/>
                </a:cubicBezTo>
                <a:cubicBezTo>
                  <a:pt x="528" y="654"/>
                  <a:pt x="533" y="655"/>
                  <a:pt x="536" y="658"/>
                </a:cubicBezTo>
                <a:cubicBezTo>
                  <a:pt x="539" y="661"/>
                  <a:pt x="542" y="664"/>
                  <a:pt x="543" y="669"/>
                </a:cubicBezTo>
                <a:cubicBezTo>
                  <a:pt x="545" y="673"/>
                  <a:pt x="545" y="678"/>
                  <a:pt x="545" y="684"/>
                </a:cubicBezTo>
                <a:close/>
                <a:moveTo>
                  <a:pt x="522" y="660"/>
                </a:moveTo>
                <a:cubicBezTo>
                  <a:pt x="516" y="660"/>
                  <a:pt x="512" y="662"/>
                  <a:pt x="510" y="666"/>
                </a:cubicBezTo>
                <a:cubicBezTo>
                  <a:pt x="508" y="671"/>
                  <a:pt x="507" y="677"/>
                  <a:pt x="507" y="684"/>
                </a:cubicBezTo>
                <a:cubicBezTo>
                  <a:pt x="507" y="691"/>
                  <a:pt x="508" y="696"/>
                  <a:pt x="510" y="701"/>
                </a:cubicBezTo>
                <a:cubicBezTo>
                  <a:pt x="512" y="706"/>
                  <a:pt x="516" y="708"/>
                  <a:pt x="522" y="708"/>
                </a:cubicBezTo>
                <a:cubicBezTo>
                  <a:pt x="532" y="708"/>
                  <a:pt x="537" y="700"/>
                  <a:pt x="537" y="684"/>
                </a:cubicBezTo>
                <a:cubicBezTo>
                  <a:pt x="537" y="677"/>
                  <a:pt x="536" y="671"/>
                  <a:pt x="534" y="666"/>
                </a:cubicBezTo>
                <a:cubicBezTo>
                  <a:pt x="532" y="662"/>
                  <a:pt x="528" y="660"/>
                  <a:pt x="522" y="660"/>
                </a:cubicBezTo>
                <a:close/>
                <a:moveTo>
                  <a:pt x="582" y="673"/>
                </a:moveTo>
                <a:cubicBezTo>
                  <a:pt x="589" y="673"/>
                  <a:pt x="593" y="675"/>
                  <a:pt x="596" y="679"/>
                </a:cubicBezTo>
                <a:cubicBezTo>
                  <a:pt x="600" y="682"/>
                  <a:pt x="601" y="687"/>
                  <a:pt x="601" y="694"/>
                </a:cubicBezTo>
                <a:cubicBezTo>
                  <a:pt x="601" y="699"/>
                  <a:pt x="600" y="703"/>
                  <a:pt x="598" y="706"/>
                </a:cubicBezTo>
                <a:cubicBezTo>
                  <a:pt x="596" y="709"/>
                  <a:pt x="594" y="711"/>
                  <a:pt x="591" y="712"/>
                </a:cubicBezTo>
                <a:cubicBezTo>
                  <a:pt x="587" y="713"/>
                  <a:pt x="584" y="714"/>
                  <a:pt x="580" y="714"/>
                </a:cubicBezTo>
                <a:cubicBezTo>
                  <a:pt x="574" y="714"/>
                  <a:pt x="569" y="713"/>
                  <a:pt x="566" y="710"/>
                </a:cubicBezTo>
                <a:cubicBezTo>
                  <a:pt x="562" y="707"/>
                  <a:pt x="560" y="703"/>
                  <a:pt x="559" y="699"/>
                </a:cubicBezTo>
                <a:cubicBezTo>
                  <a:pt x="558" y="694"/>
                  <a:pt x="557" y="689"/>
                  <a:pt x="557" y="683"/>
                </a:cubicBezTo>
                <a:cubicBezTo>
                  <a:pt x="557" y="678"/>
                  <a:pt x="558" y="673"/>
                  <a:pt x="560" y="669"/>
                </a:cubicBezTo>
                <a:cubicBezTo>
                  <a:pt x="561" y="664"/>
                  <a:pt x="563" y="661"/>
                  <a:pt x="567" y="658"/>
                </a:cubicBezTo>
                <a:cubicBezTo>
                  <a:pt x="570" y="655"/>
                  <a:pt x="574" y="654"/>
                  <a:pt x="580" y="654"/>
                </a:cubicBezTo>
                <a:cubicBezTo>
                  <a:pt x="586" y="654"/>
                  <a:pt x="590" y="655"/>
                  <a:pt x="593" y="657"/>
                </a:cubicBezTo>
                <a:cubicBezTo>
                  <a:pt x="596" y="659"/>
                  <a:pt x="598" y="661"/>
                  <a:pt x="599" y="663"/>
                </a:cubicBezTo>
                <a:cubicBezTo>
                  <a:pt x="600" y="665"/>
                  <a:pt x="600" y="667"/>
                  <a:pt x="600" y="669"/>
                </a:cubicBezTo>
                <a:cubicBezTo>
                  <a:pt x="593" y="669"/>
                  <a:pt x="593" y="669"/>
                  <a:pt x="593" y="669"/>
                </a:cubicBezTo>
                <a:cubicBezTo>
                  <a:pt x="593" y="668"/>
                  <a:pt x="593" y="668"/>
                  <a:pt x="593" y="667"/>
                </a:cubicBezTo>
                <a:cubicBezTo>
                  <a:pt x="593" y="666"/>
                  <a:pt x="592" y="665"/>
                  <a:pt x="591" y="663"/>
                </a:cubicBezTo>
                <a:cubicBezTo>
                  <a:pt x="591" y="662"/>
                  <a:pt x="589" y="661"/>
                  <a:pt x="587" y="660"/>
                </a:cubicBezTo>
                <a:cubicBezTo>
                  <a:pt x="586" y="659"/>
                  <a:pt x="583" y="659"/>
                  <a:pt x="580" y="659"/>
                </a:cubicBezTo>
                <a:cubicBezTo>
                  <a:pt x="574" y="659"/>
                  <a:pt x="570" y="661"/>
                  <a:pt x="568" y="666"/>
                </a:cubicBezTo>
                <a:cubicBezTo>
                  <a:pt x="566" y="670"/>
                  <a:pt x="565" y="675"/>
                  <a:pt x="565" y="681"/>
                </a:cubicBezTo>
                <a:cubicBezTo>
                  <a:pt x="566" y="680"/>
                  <a:pt x="567" y="678"/>
                  <a:pt x="570" y="676"/>
                </a:cubicBezTo>
                <a:cubicBezTo>
                  <a:pt x="572" y="674"/>
                  <a:pt x="577" y="673"/>
                  <a:pt x="582" y="673"/>
                </a:cubicBezTo>
                <a:close/>
                <a:moveTo>
                  <a:pt x="567" y="694"/>
                </a:moveTo>
                <a:cubicBezTo>
                  <a:pt x="567" y="704"/>
                  <a:pt x="571" y="709"/>
                  <a:pt x="580" y="709"/>
                </a:cubicBezTo>
                <a:cubicBezTo>
                  <a:pt x="589" y="709"/>
                  <a:pt x="594" y="704"/>
                  <a:pt x="594" y="694"/>
                </a:cubicBezTo>
                <a:cubicBezTo>
                  <a:pt x="594" y="689"/>
                  <a:pt x="593" y="685"/>
                  <a:pt x="590" y="682"/>
                </a:cubicBezTo>
                <a:cubicBezTo>
                  <a:pt x="588" y="680"/>
                  <a:pt x="585" y="678"/>
                  <a:pt x="580" y="678"/>
                </a:cubicBezTo>
                <a:cubicBezTo>
                  <a:pt x="571" y="678"/>
                  <a:pt x="567" y="683"/>
                  <a:pt x="567" y="694"/>
                </a:cubicBezTo>
                <a:close/>
                <a:moveTo>
                  <a:pt x="777" y="510"/>
                </a:moveTo>
                <a:cubicBezTo>
                  <a:pt x="774" y="544"/>
                  <a:pt x="763" y="576"/>
                  <a:pt x="743" y="601"/>
                </a:cubicBezTo>
                <a:cubicBezTo>
                  <a:pt x="738" y="607"/>
                  <a:pt x="728" y="610"/>
                  <a:pt x="724" y="610"/>
                </a:cubicBezTo>
                <a:cubicBezTo>
                  <a:pt x="679" y="610"/>
                  <a:pt x="679" y="610"/>
                  <a:pt x="679" y="610"/>
                </a:cubicBezTo>
                <a:cubicBezTo>
                  <a:pt x="705" y="535"/>
                  <a:pt x="705" y="535"/>
                  <a:pt x="705" y="535"/>
                </a:cubicBezTo>
                <a:cubicBezTo>
                  <a:pt x="715" y="533"/>
                  <a:pt x="725" y="530"/>
                  <a:pt x="734" y="527"/>
                </a:cubicBezTo>
                <a:cubicBezTo>
                  <a:pt x="722" y="561"/>
                  <a:pt x="722" y="561"/>
                  <a:pt x="722" y="561"/>
                </a:cubicBezTo>
                <a:cubicBezTo>
                  <a:pt x="722" y="563"/>
                  <a:pt x="723" y="564"/>
                  <a:pt x="726" y="564"/>
                </a:cubicBezTo>
                <a:cubicBezTo>
                  <a:pt x="728" y="564"/>
                  <a:pt x="728" y="564"/>
                  <a:pt x="728" y="564"/>
                </a:cubicBezTo>
                <a:cubicBezTo>
                  <a:pt x="729" y="564"/>
                  <a:pt x="731" y="563"/>
                  <a:pt x="731" y="562"/>
                </a:cubicBezTo>
                <a:cubicBezTo>
                  <a:pt x="745" y="523"/>
                  <a:pt x="745" y="523"/>
                  <a:pt x="745" y="523"/>
                </a:cubicBezTo>
                <a:cubicBezTo>
                  <a:pt x="756" y="519"/>
                  <a:pt x="767" y="515"/>
                  <a:pt x="777" y="510"/>
                </a:cubicBezTo>
                <a:close/>
                <a:moveTo>
                  <a:pt x="670" y="610"/>
                </a:moveTo>
                <a:cubicBezTo>
                  <a:pt x="646" y="610"/>
                  <a:pt x="646" y="610"/>
                  <a:pt x="646" y="610"/>
                </a:cubicBezTo>
                <a:cubicBezTo>
                  <a:pt x="643" y="591"/>
                  <a:pt x="643" y="591"/>
                  <a:pt x="643" y="591"/>
                </a:cubicBezTo>
                <a:cubicBezTo>
                  <a:pt x="636" y="610"/>
                  <a:pt x="636" y="610"/>
                  <a:pt x="636" y="610"/>
                </a:cubicBezTo>
                <a:cubicBezTo>
                  <a:pt x="609" y="610"/>
                  <a:pt x="609" y="610"/>
                  <a:pt x="609" y="610"/>
                </a:cubicBezTo>
                <a:cubicBezTo>
                  <a:pt x="618" y="590"/>
                  <a:pt x="625" y="569"/>
                  <a:pt x="631" y="548"/>
                </a:cubicBezTo>
                <a:cubicBezTo>
                  <a:pt x="639" y="547"/>
                  <a:pt x="647" y="546"/>
                  <a:pt x="655" y="545"/>
                </a:cubicBezTo>
                <a:cubicBezTo>
                  <a:pt x="659" y="566"/>
                  <a:pt x="659" y="566"/>
                  <a:pt x="659" y="566"/>
                </a:cubicBezTo>
                <a:cubicBezTo>
                  <a:pt x="668" y="543"/>
                  <a:pt x="668" y="543"/>
                  <a:pt x="668" y="543"/>
                </a:cubicBezTo>
                <a:cubicBezTo>
                  <a:pt x="677" y="542"/>
                  <a:pt x="686" y="540"/>
                  <a:pt x="695" y="538"/>
                </a:cubicBezTo>
                <a:cubicBezTo>
                  <a:pt x="670" y="610"/>
                  <a:pt x="670" y="610"/>
                  <a:pt x="670" y="610"/>
                </a:cubicBezTo>
                <a:close/>
                <a:moveTo>
                  <a:pt x="583" y="261"/>
                </a:moveTo>
                <a:cubicBezTo>
                  <a:pt x="614" y="317"/>
                  <a:pt x="632" y="381"/>
                  <a:pt x="632" y="449"/>
                </a:cubicBezTo>
                <a:cubicBezTo>
                  <a:pt x="632" y="507"/>
                  <a:pt x="619" y="561"/>
                  <a:pt x="597" y="610"/>
                </a:cubicBezTo>
                <a:cubicBezTo>
                  <a:pt x="295" y="610"/>
                  <a:pt x="295" y="610"/>
                  <a:pt x="295" y="610"/>
                </a:cubicBezTo>
                <a:cubicBezTo>
                  <a:pt x="277" y="610"/>
                  <a:pt x="237" y="574"/>
                  <a:pt x="236" y="549"/>
                </a:cubicBezTo>
                <a:cubicBezTo>
                  <a:pt x="256" y="549"/>
                  <a:pt x="256" y="549"/>
                  <a:pt x="256" y="549"/>
                </a:cubicBezTo>
                <a:cubicBezTo>
                  <a:pt x="256" y="549"/>
                  <a:pt x="256" y="549"/>
                  <a:pt x="256" y="549"/>
                </a:cubicBezTo>
                <a:cubicBezTo>
                  <a:pt x="268" y="557"/>
                  <a:pt x="282" y="561"/>
                  <a:pt x="297" y="561"/>
                </a:cubicBezTo>
                <a:cubicBezTo>
                  <a:pt x="321" y="561"/>
                  <a:pt x="342" y="550"/>
                  <a:pt x="355" y="533"/>
                </a:cubicBezTo>
                <a:cubicBezTo>
                  <a:pt x="359" y="529"/>
                  <a:pt x="359" y="529"/>
                  <a:pt x="359" y="529"/>
                </a:cubicBezTo>
                <a:cubicBezTo>
                  <a:pt x="377" y="509"/>
                  <a:pt x="378" y="478"/>
                  <a:pt x="378" y="449"/>
                </a:cubicBezTo>
                <a:cubicBezTo>
                  <a:pt x="378" y="418"/>
                  <a:pt x="371" y="390"/>
                  <a:pt x="357" y="364"/>
                </a:cubicBezTo>
                <a:cubicBezTo>
                  <a:pt x="583" y="261"/>
                  <a:pt x="583" y="261"/>
                  <a:pt x="583" y="261"/>
                </a:cubicBezTo>
                <a:close/>
                <a:moveTo>
                  <a:pt x="500" y="481"/>
                </a:moveTo>
                <a:cubicBezTo>
                  <a:pt x="525" y="481"/>
                  <a:pt x="525" y="481"/>
                  <a:pt x="525" y="481"/>
                </a:cubicBezTo>
                <a:cubicBezTo>
                  <a:pt x="525" y="481"/>
                  <a:pt x="525" y="481"/>
                  <a:pt x="525" y="481"/>
                </a:cubicBezTo>
                <a:cubicBezTo>
                  <a:pt x="525" y="491"/>
                  <a:pt x="525" y="491"/>
                  <a:pt x="525" y="491"/>
                </a:cubicBezTo>
                <a:cubicBezTo>
                  <a:pt x="500" y="491"/>
                  <a:pt x="500" y="491"/>
                  <a:pt x="500" y="491"/>
                </a:cubicBezTo>
                <a:cubicBezTo>
                  <a:pt x="500" y="491"/>
                  <a:pt x="500" y="491"/>
                  <a:pt x="500" y="491"/>
                </a:cubicBezTo>
                <a:cubicBezTo>
                  <a:pt x="481" y="491"/>
                  <a:pt x="481" y="491"/>
                  <a:pt x="481" y="491"/>
                </a:cubicBezTo>
                <a:cubicBezTo>
                  <a:pt x="481" y="491"/>
                  <a:pt x="481" y="491"/>
                  <a:pt x="481" y="491"/>
                </a:cubicBezTo>
                <a:cubicBezTo>
                  <a:pt x="481" y="481"/>
                  <a:pt x="481" y="481"/>
                  <a:pt x="481" y="481"/>
                </a:cubicBezTo>
                <a:cubicBezTo>
                  <a:pt x="500" y="481"/>
                  <a:pt x="500" y="481"/>
                  <a:pt x="500" y="481"/>
                </a:cubicBezTo>
                <a:close/>
                <a:moveTo>
                  <a:pt x="503" y="371"/>
                </a:moveTo>
                <a:cubicBezTo>
                  <a:pt x="506" y="371"/>
                  <a:pt x="510" y="371"/>
                  <a:pt x="513" y="372"/>
                </a:cubicBezTo>
                <a:cubicBezTo>
                  <a:pt x="513" y="372"/>
                  <a:pt x="513" y="372"/>
                  <a:pt x="513" y="372"/>
                </a:cubicBezTo>
                <a:cubicBezTo>
                  <a:pt x="513" y="392"/>
                  <a:pt x="513" y="392"/>
                  <a:pt x="513" y="392"/>
                </a:cubicBezTo>
                <a:cubicBezTo>
                  <a:pt x="513" y="392"/>
                  <a:pt x="513" y="392"/>
                  <a:pt x="513" y="392"/>
                </a:cubicBezTo>
                <a:cubicBezTo>
                  <a:pt x="513" y="396"/>
                  <a:pt x="513" y="396"/>
                  <a:pt x="513" y="396"/>
                </a:cubicBezTo>
                <a:cubicBezTo>
                  <a:pt x="513" y="403"/>
                  <a:pt x="513" y="403"/>
                  <a:pt x="513" y="403"/>
                </a:cubicBezTo>
                <a:cubicBezTo>
                  <a:pt x="513" y="407"/>
                  <a:pt x="513" y="407"/>
                  <a:pt x="513" y="407"/>
                </a:cubicBezTo>
                <a:cubicBezTo>
                  <a:pt x="551" y="407"/>
                  <a:pt x="551" y="407"/>
                  <a:pt x="551" y="407"/>
                </a:cubicBezTo>
                <a:cubicBezTo>
                  <a:pt x="543" y="401"/>
                  <a:pt x="534" y="397"/>
                  <a:pt x="525" y="395"/>
                </a:cubicBezTo>
                <a:cubicBezTo>
                  <a:pt x="525" y="394"/>
                  <a:pt x="525" y="394"/>
                  <a:pt x="525" y="394"/>
                </a:cubicBezTo>
                <a:cubicBezTo>
                  <a:pt x="524" y="394"/>
                  <a:pt x="523" y="394"/>
                  <a:pt x="521" y="393"/>
                </a:cubicBezTo>
                <a:cubicBezTo>
                  <a:pt x="521" y="373"/>
                  <a:pt x="521" y="373"/>
                  <a:pt x="521" y="373"/>
                </a:cubicBezTo>
                <a:cubicBezTo>
                  <a:pt x="523" y="373"/>
                  <a:pt x="524" y="373"/>
                  <a:pt x="525" y="374"/>
                </a:cubicBezTo>
                <a:cubicBezTo>
                  <a:pt x="525" y="374"/>
                  <a:pt x="525" y="374"/>
                  <a:pt x="525" y="374"/>
                </a:cubicBezTo>
                <a:cubicBezTo>
                  <a:pt x="554" y="380"/>
                  <a:pt x="578" y="399"/>
                  <a:pt x="591" y="424"/>
                </a:cubicBezTo>
                <a:cubicBezTo>
                  <a:pt x="591" y="424"/>
                  <a:pt x="591" y="424"/>
                  <a:pt x="591" y="424"/>
                </a:cubicBezTo>
                <a:cubicBezTo>
                  <a:pt x="568" y="424"/>
                  <a:pt x="568" y="424"/>
                  <a:pt x="568" y="424"/>
                </a:cubicBezTo>
                <a:cubicBezTo>
                  <a:pt x="567" y="424"/>
                  <a:pt x="567" y="424"/>
                  <a:pt x="567" y="424"/>
                </a:cubicBezTo>
                <a:cubicBezTo>
                  <a:pt x="524" y="424"/>
                  <a:pt x="524" y="424"/>
                  <a:pt x="524" y="424"/>
                </a:cubicBezTo>
                <a:cubicBezTo>
                  <a:pt x="513" y="424"/>
                  <a:pt x="513" y="424"/>
                  <a:pt x="513" y="424"/>
                </a:cubicBezTo>
                <a:cubicBezTo>
                  <a:pt x="513" y="436"/>
                  <a:pt x="513" y="436"/>
                  <a:pt x="513" y="436"/>
                </a:cubicBezTo>
                <a:cubicBezTo>
                  <a:pt x="513" y="464"/>
                  <a:pt x="513" y="464"/>
                  <a:pt x="513" y="464"/>
                </a:cubicBezTo>
                <a:cubicBezTo>
                  <a:pt x="525" y="464"/>
                  <a:pt x="525" y="464"/>
                  <a:pt x="525" y="464"/>
                </a:cubicBezTo>
                <a:cubicBezTo>
                  <a:pt x="525" y="452"/>
                  <a:pt x="525" y="452"/>
                  <a:pt x="525" y="452"/>
                </a:cubicBezTo>
                <a:cubicBezTo>
                  <a:pt x="525" y="436"/>
                  <a:pt x="525" y="436"/>
                  <a:pt x="525" y="436"/>
                </a:cubicBezTo>
                <a:cubicBezTo>
                  <a:pt x="542" y="436"/>
                  <a:pt x="542" y="436"/>
                  <a:pt x="542" y="436"/>
                </a:cubicBezTo>
                <a:cubicBezTo>
                  <a:pt x="575" y="436"/>
                  <a:pt x="575" y="436"/>
                  <a:pt x="575" y="436"/>
                </a:cubicBezTo>
                <a:cubicBezTo>
                  <a:pt x="575" y="436"/>
                  <a:pt x="575" y="436"/>
                  <a:pt x="575" y="436"/>
                </a:cubicBezTo>
                <a:cubicBezTo>
                  <a:pt x="597" y="436"/>
                  <a:pt x="597" y="436"/>
                  <a:pt x="597" y="436"/>
                </a:cubicBezTo>
                <a:cubicBezTo>
                  <a:pt x="597" y="436"/>
                  <a:pt x="597" y="436"/>
                  <a:pt x="597" y="436"/>
                </a:cubicBezTo>
                <a:cubicBezTo>
                  <a:pt x="599" y="441"/>
                  <a:pt x="600" y="447"/>
                  <a:pt x="601" y="452"/>
                </a:cubicBezTo>
                <a:cubicBezTo>
                  <a:pt x="601" y="452"/>
                  <a:pt x="601" y="452"/>
                  <a:pt x="601" y="452"/>
                </a:cubicBezTo>
                <a:cubicBezTo>
                  <a:pt x="581" y="452"/>
                  <a:pt x="581" y="452"/>
                  <a:pt x="581" y="452"/>
                </a:cubicBezTo>
                <a:cubicBezTo>
                  <a:pt x="581" y="452"/>
                  <a:pt x="581" y="452"/>
                  <a:pt x="581" y="452"/>
                </a:cubicBezTo>
                <a:cubicBezTo>
                  <a:pt x="542" y="452"/>
                  <a:pt x="542" y="452"/>
                  <a:pt x="542" y="452"/>
                </a:cubicBezTo>
                <a:cubicBezTo>
                  <a:pt x="542" y="464"/>
                  <a:pt x="542" y="464"/>
                  <a:pt x="542" y="464"/>
                </a:cubicBezTo>
                <a:cubicBezTo>
                  <a:pt x="583" y="464"/>
                  <a:pt x="583" y="464"/>
                  <a:pt x="583" y="464"/>
                </a:cubicBezTo>
                <a:cubicBezTo>
                  <a:pt x="583" y="464"/>
                  <a:pt x="583" y="464"/>
                  <a:pt x="583" y="464"/>
                </a:cubicBezTo>
                <a:cubicBezTo>
                  <a:pt x="603" y="464"/>
                  <a:pt x="603" y="464"/>
                  <a:pt x="603" y="464"/>
                </a:cubicBezTo>
                <a:cubicBezTo>
                  <a:pt x="603" y="464"/>
                  <a:pt x="603" y="464"/>
                  <a:pt x="603" y="464"/>
                </a:cubicBezTo>
                <a:cubicBezTo>
                  <a:pt x="603" y="466"/>
                  <a:pt x="603" y="469"/>
                  <a:pt x="603" y="471"/>
                </a:cubicBezTo>
                <a:cubicBezTo>
                  <a:pt x="603" y="475"/>
                  <a:pt x="603" y="478"/>
                  <a:pt x="603" y="482"/>
                </a:cubicBezTo>
                <a:cubicBezTo>
                  <a:pt x="603" y="482"/>
                  <a:pt x="603" y="482"/>
                  <a:pt x="603" y="482"/>
                </a:cubicBezTo>
                <a:cubicBezTo>
                  <a:pt x="602" y="485"/>
                  <a:pt x="602" y="488"/>
                  <a:pt x="601" y="492"/>
                </a:cubicBezTo>
                <a:cubicBezTo>
                  <a:pt x="601" y="492"/>
                  <a:pt x="601" y="492"/>
                  <a:pt x="601" y="492"/>
                </a:cubicBezTo>
                <a:cubicBezTo>
                  <a:pt x="601" y="492"/>
                  <a:pt x="601" y="493"/>
                  <a:pt x="601" y="494"/>
                </a:cubicBezTo>
                <a:cubicBezTo>
                  <a:pt x="601" y="494"/>
                  <a:pt x="601" y="494"/>
                  <a:pt x="601" y="494"/>
                </a:cubicBezTo>
                <a:cubicBezTo>
                  <a:pt x="600" y="495"/>
                  <a:pt x="600" y="496"/>
                  <a:pt x="600" y="496"/>
                </a:cubicBezTo>
                <a:cubicBezTo>
                  <a:pt x="600" y="497"/>
                  <a:pt x="600" y="497"/>
                  <a:pt x="600" y="497"/>
                </a:cubicBezTo>
                <a:cubicBezTo>
                  <a:pt x="599" y="500"/>
                  <a:pt x="598" y="503"/>
                  <a:pt x="597" y="506"/>
                </a:cubicBezTo>
                <a:cubicBezTo>
                  <a:pt x="597" y="506"/>
                  <a:pt x="597" y="506"/>
                  <a:pt x="597" y="506"/>
                </a:cubicBezTo>
                <a:cubicBezTo>
                  <a:pt x="597" y="507"/>
                  <a:pt x="597" y="507"/>
                  <a:pt x="596" y="508"/>
                </a:cubicBezTo>
                <a:cubicBezTo>
                  <a:pt x="596" y="508"/>
                  <a:pt x="596" y="508"/>
                  <a:pt x="596" y="508"/>
                </a:cubicBezTo>
                <a:cubicBezTo>
                  <a:pt x="596" y="509"/>
                  <a:pt x="596" y="510"/>
                  <a:pt x="595" y="510"/>
                </a:cubicBezTo>
                <a:cubicBezTo>
                  <a:pt x="595" y="511"/>
                  <a:pt x="595" y="511"/>
                  <a:pt x="595" y="511"/>
                </a:cubicBezTo>
                <a:cubicBezTo>
                  <a:pt x="595" y="511"/>
                  <a:pt x="595" y="512"/>
                  <a:pt x="594" y="512"/>
                </a:cubicBezTo>
                <a:cubicBezTo>
                  <a:pt x="594" y="513"/>
                  <a:pt x="594" y="513"/>
                  <a:pt x="594" y="513"/>
                </a:cubicBezTo>
                <a:cubicBezTo>
                  <a:pt x="594" y="513"/>
                  <a:pt x="594" y="514"/>
                  <a:pt x="593" y="515"/>
                </a:cubicBezTo>
                <a:cubicBezTo>
                  <a:pt x="593" y="515"/>
                  <a:pt x="593" y="515"/>
                  <a:pt x="593" y="515"/>
                </a:cubicBezTo>
                <a:cubicBezTo>
                  <a:pt x="593" y="516"/>
                  <a:pt x="592" y="518"/>
                  <a:pt x="591" y="519"/>
                </a:cubicBezTo>
                <a:cubicBezTo>
                  <a:pt x="591" y="520"/>
                  <a:pt x="591" y="520"/>
                  <a:pt x="591" y="520"/>
                </a:cubicBezTo>
                <a:cubicBezTo>
                  <a:pt x="591" y="520"/>
                  <a:pt x="590" y="521"/>
                  <a:pt x="590" y="521"/>
                </a:cubicBezTo>
                <a:cubicBezTo>
                  <a:pt x="590" y="522"/>
                  <a:pt x="590" y="522"/>
                  <a:pt x="590" y="522"/>
                </a:cubicBezTo>
                <a:cubicBezTo>
                  <a:pt x="589" y="522"/>
                  <a:pt x="589" y="523"/>
                  <a:pt x="589" y="523"/>
                </a:cubicBezTo>
                <a:cubicBezTo>
                  <a:pt x="588" y="524"/>
                  <a:pt x="588" y="524"/>
                  <a:pt x="588" y="524"/>
                </a:cubicBezTo>
                <a:cubicBezTo>
                  <a:pt x="588" y="524"/>
                  <a:pt x="588" y="525"/>
                  <a:pt x="588" y="525"/>
                </a:cubicBezTo>
                <a:cubicBezTo>
                  <a:pt x="587" y="526"/>
                  <a:pt x="587" y="526"/>
                  <a:pt x="587" y="526"/>
                </a:cubicBezTo>
                <a:cubicBezTo>
                  <a:pt x="587" y="526"/>
                  <a:pt x="587" y="526"/>
                  <a:pt x="586" y="527"/>
                </a:cubicBezTo>
                <a:cubicBezTo>
                  <a:pt x="586" y="527"/>
                  <a:pt x="586" y="527"/>
                  <a:pt x="586" y="528"/>
                </a:cubicBezTo>
                <a:cubicBezTo>
                  <a:pt x="586" y="528"/>
                  <a:pt x="585" y="529"/>
                  <a:pt x="585" y="529"/>
                </a:cubicBezTo>
                <a:cubicBezTo>
                  <a:pt x="585" y="530"/>
                  <a:pt x="585" y="530"/>
                  <a:pt x="585" y="530"/>
                </a:cubicBezTo>
                <a:cubicBezTo>
                  <a:pt x="584" y="530"/>
                  <a:pt x="584" y="531"/>
                  <a:pt x="583" y="531"/>
                </a:cubicBezTo>
                <a:cubicBezTo>
                  <a:pt x="583" y="531"/>
                  <a:pt x="583" y="532"/>
                  <a:pt x="583" y="532"/>
                </a:cubicBezTo>
                <a:cubicBezTo>
                  <a:pt x="583" y="532"/>
                  <a:pt x="582" y="533"/>
                  <a:pt x="582" y="533"/>
                </a:cubicBezTo>
                <a:cubicBezTo>
                  <a:pt x="581" y="534"/>
                  <a:pt x="581" y="534"/>
                  <a:pt x="581" y="534"/>
                </a:cubicBezTo>
                <a:cubicBezTo>
                  <a:pt x="581" y="534"/>
                  <a:pt x="581" y="534"/>
                  <a:pt x="581" y="535"/>
                </a:cubicBezTo>
                <a:cubicBezTo>
                  <a:pt x="580" y="536"/>
                  <a:pt x="580" y="536"/>
                  <a:pt x="580" y="536"/>
                </a:cubicBezTo>
                <a:cubicBezTo>
                  <a:pt x="580" y="536"/>
                  <a:pt x="579" y="536"/>
                  <a:pt x="579" y="537"/>
                </a:cubicBezTo>
                <a:cubicBezTo>
                  <a:pt x="579" y="537"/>
                  <a:pt x="579" y="537"/>
                  <a:pt x="578" y="537"/>
                </a:cubicBezTo>
                <a:cubicBezTo>
                  <a:pt x="578" y="538"/>
                  <a:pt x="578" y="538"/>
                  <a:pt x="578" y="538"/>
                </a:cubicBezTo>
                <a:cubicBezTo>
                  <a:pt x="577" y="538"/>
                  <a:pt x="577" y="539"/>
                  <a:pt x="577" y="539"/>
                </a:cubicBezTo>
                <a:cubicBezTo>
                  <a:pt x="577" y="539"/>
                  <a:pt x="577" y="539"/>
                  <a:pt x="577" y="539"/>
                </a:cubicBezTo>
                <a:cubicBezTo>
                  <a:pt x="575" y="541"/>
                  <a:pt x="574" y="542"/>
                  <a:pt x="573" y="543"/>
                </a:cubicBezTo>
                <a:cubicBezTo>
                  <a:pt x="572" y="544"/>
                  <a:pt x="572" y="544"/>
                  <a:pt x="572" y="544"/>
                </a:cubicBezTo>
                <a:cubicBezTo>
                  <a:pt x="572" y="544"/>
                  <a:pt x="572" y="544"/>
                  <a:pt x="571" y="545"/>
                </a:cubicBezTo>
                <a:cubicBezTo>
                  <a:pt x="571" y="545"/>
                  <a:pt x="571" y="545"/>
                  <a:pt x="571" y="545"/>
                </a:cubicBezTo>
                <a:cubicBezTo>
                  <a:pt x="571" y="545"/>
                  <a:pt x="570" y="546"/>
                  <a:pt x="570" y="546"/>
                </a:cubicBezTo>
                <a:cubicBezTo>
                  <a:pt x="569" y="547"/>
                  <a:pt x="569" y="547"/>
                  <a:pt x="569" y="547"/>
                </a:cubicBezTo>
                <a:cubicBezTo>
                  <a:pt x="569" y="547"/>
                  <a:pt x="568" y="547"/>
                  <a:pt x="568" y="548"/>
                </a:cubicBezTo>
                <a:cubicBezTo>
                  <a:pt x="568" y="548"/>
                  <a:pt x="568" y="548"/>
                  <a:pt x="568" y="548"/>
                </a:cubicBezTo>
                <a:cubicBezTo>
                  <a:pt x="567" y="548"/>
                  <a:pt x="567" y="549"/>
                  <a:pt x="566" y="549"/>
                </a:cubicBezTo>
                <a:cubicBezTo>
                  <a:pt x="566" y="549"/>
                  <a:pt x="566" y="549"/>
                  <a:pt x="566" y="549"/>
                </a:cubicBezTo>
                <a:cubicBezTo>
                  <a:pt x="565" y="550"/>
                  <a:pt x="563" y="552"/>
                  <a:pt x="562" y="553"/>
                </a:cubicBezTo>
                <a:cubicBezTo>
                  <a:pt x="561" y="553"/>
                  <a:pt x="561" y="553"/>
                  <a:pt x="561" y="553"/>
                </a:cubicBezTo>
                <a:cubicBezTo>
                  <a:pt x="561" y="553"/>
                  <a:pt x="561" y="553"/>
                  <a:pt x="560" y="554"/>
                </a:cubicBezTo>
                <a:cubicBezTo>
                  <a:pt x="560" y="554"/>
                  <a:pt x="560" y="554"/>
                  <a:pt x="560" y="554"/>
                </a:cubicBezTo>
                <a:cubicBezTo>
                  <a:pt x="559" y="554"/>
                  <a:pt x="559" y="555"/>
                  <a:pt x="558" y="555"/>
                </a:cubicBezTo>
                <a:cubicBezTo>
                  <a:pt x="558" y="555"/>
                  <a:pt x="558" y="555"/>
                  <a:pt x="558" y="555"/>
                </a:cubicBezTo>
                <a:cubicBezTo>
                  <a:pt x="557" y="556"/>
                  <a:pt x="557" y="556"/>
                  <a:pt x="557" y="556"/>
                </a:cubicBezTo>
                <a:cubicBezTo>
                  <a:pt x="556" y="557"/>
                  <a:pt x="556" y="557"/>
                  <a:pt x="556" y="557"/>
                </a:cubicBezTo>
                <a:cubicBezTo>
                  <a:pt x="555" y="557"/>
                  <a:pt x="555" y="557"/>
                  <a:pt x="555" y="557"/>
                </a:cubicBezTo>
                <a:cubicBezTo>
                  <a:pt x="554" y="558"/>
                  <a:pt x="554" y="558"/>
                  <a:pt x="554" y="558"/>
                </a:cubicBezTo>
                <a:cubicBezTo>
                  <a:pt x="552" y="559"/>
                  <a:pt x="551" y="559"/>
                  <a:pt x="549" y="560"/>
                </a:cubicBezTo>
                <a:cubicBezTo>
                  <a:pt x="549" y="561"/>
                  <a:pt x="549" y="561"/>
                  <a:pt x="549" y="561"/>
                </a:cubicBezTo>
                <a:cubicBezTo>
                  <a:pt x="548" y="561"/>
                  <a:pt x="548" y="561"/>
                  <a:pt x="547" y="561"/>
                </a:cubicBezTo>
                <a:cubicBezTo>
                  <a:pt x="547" y="561"/>
                  <a:pt x="547" y="561"/>
                  <a:pt x="547" y="561"/>
                </a:cubicBezTo>
                <a:cubicBezTo>
                  <a:pt x="547" y="562"/>
                  <a:pt x="546" y="562"/>
                  <a:pt x="546" y="562"/>
                </a:cubicBezTo>
                <a:cubicBezTo>
                  <a:pt x="545" y="562"/>
                  <a:pt x="545" y="562"/>
                  <a:pt x="545" y="562"/>
                </a:cubicBezTo>
                <a:cubicBezTo>
                  <a:pt x="544" y="563"/>
                  <a:pt x="544" y="563"/>
                  <a:pt x="544" y="563"/>
                </a:cubicBezTo>
                <a:cubicBezTo>
                  <a:pt x="543" y="563"/>
                  <a:pt x="543" y="563"/>
                  <a:pt x="543" y="563"/>
                </a:cubicBezTo>
                <a:cubicBezTo>
                  <a:pt x="543" y="564"/>
                  <a:pt x="542" y="564"/>
                  <a:pt x="542" y="564"/>
                </a:cubicBezTo>
                <a:cubicBezTo>
                  <a:pt x="541" y="564"/>
                  <a:pt x="541" y="564"/>
                  <a:pt x="541" y="564"/>
                </a:cubicBezTo>
                <a:cubicBezTo>
                  <a:pt x="540" y="564"/>
                  <a:pt x="540" y="565"/>
                  <a:pt x="539" y="565"/>
                </a:cubicBezTo>
                <a:cubicBezTo>
                  <a:pt x="539" y="565"/>
                  <a:pt x="539" y="565"/>
                  <a:pt x="539" y="565"/>
                </a:cubicBezTo>
                <a:cubicBezTo>
                  <a:pt x="538" y="566"/>
                  <a:pt x="536" y="566"/>
                  <a:pt x="534" y="567"/>
                </a:cubicBezTo>
                <a:cubicBezTo>
                  <a:pt x="534" y="567"/>
                  <a:pt x="534" y="567"/>
                  <a:pt x="533" y="567"/>
                </a:cubicBezTo>
                <a:cubicBezTo>
                  <a:pt x="533" y="567"/>
                  <a:pt x="532" y="567"/>
                  <a:pt x="532" y="567"/>
                </a:cubicBezTo>
                <a:cubicBezTo>
                  <a:pt x="531" y="568"/>
                  <a:pt x="531" y="568"/>
                  <a:pt x="531" y="568"/>
                </a:cubicBezTo>
                <a:cubicBezTo>
                  <a:pt x="531" y="568"/>
                  <a:pt x="530" y="568"/>
                  <a:pt x="530" y="568"/>
                </a:cubicBezTo>
                <a:cubicBezTo>
                  <a:pt x="529" y="568"/>
                  <a:pt x="529" y="568"/>
                  <a:pt x="529" y="568"/>
                </a:cubicBezTo>
                <a:cubicBezTo>
                  <a:pt x="528" y="568"/>
                  <a:pt x="528" y="568"/>
                  <a:pt x="528" y="569"/>
                </a:cubicBezTo>
                <a:cubicBezTo>
                  <a:pt x="527" y="569"/>
                  <a:pt x="527" y="569"/>
                  <a:pt x="526" y="569"/>
                </a:cubicBezTo>
                <a:cubicBezTo>
                  <a:pt x="526" y="569"/>
                  <a:pt x="526" y="569"/>
                  <a:pt x="525" y="569"/>
                </a:cubicBezTo>
                <a:cubicBezTo>
                  <a:pt x="525" y="569"/>
                  <a:pt x="525" y="569"/>
                  <a:pt x="525" y="569"/>
                </a:cubicBezTo>
                <a:cubicBezTo>
                  <a:pt x="525" y="569"/>
                  <a:pt x="525" y="569"/>
                  <a:pt x="525" y="569"/>
                </a:cubicBezTo>
                <a:cubicBezTo>
                  <a:pt x="524" y="569"/>
                  <a:pt x="523" y="570"/>
                  <a:pt x="521" y="570"/>
                </a:cubicBezTo>
                <a:cubicBezTo>
                  <a:pt x="521" y="550"/>
                  <a:pt x="521" y="550"/>
                  <a:pt x="521" y="550"/>
                </a:cubicBezTo>
                <a:cubicBezTo>
                  <a:pt x="523" y="549"/>
                  <a:pt x="524" y="549"/>
                  <a:pt x="525" y="549"/>
                </a:cubicBezTo>
                <a:cubicBezTo>
                  <a:pt x="525" y="548"/>
                  <a:pt x="525" y="548"/>
                  <a:pt x="525" y="548"/>
                </a:cubicBezTo>
                <a:cubicBezTo>
                  <a:pt x="556" y="540"/>
                  <a:pt x="579" y="513"/>
                  <a:pt x="583" y="481"/>
                </a:cubicBezTo>
                <a:cubicBezTo>
                  <a:pt x="542" y="481"/>
                  <a:pt x="542" y="481"/>
                  <a:pt x="542" y="481"/>
                </a:cubicBezTo>
                <a:cubicBezTo>
                  <a:pt x="542" y="491"/>
                  <a:pt x="542" y="491"/>
                  <a:pt x="542" y="491"/>
                </a:cubicBezTo>
                <a:cubicBezTo>
                  <a:pt x="568" y="491"/>
                  <a:pt x="568" y="491"/>
                  <a:pt x="568" y="491"/>
                </a:cubicBezTo>
                <a:cubicBezTo>
                  <a:pt x="566" y="497"/>
                  <a:pt x="563" y="503"/>
                  <a:pt x="559" y="509"/>
                </a:cubicBezTo>
                <a:cubicBezTo>
                  <a:pt x="513" y="509"/>
                  <a:pt x="513" y="509"/>
                  <a:pt x="513" y="509"/>
                </a:cubicBezTo>
                <a:cubicBezTo>
                  <a:pt x="513" y="518"/>
                  <a:pt x="513" y="518"/>
                  <a:pt x="513" y="518"/>
                </a:cubicBezTo>
                <a:cubicBezTo>
                  <a:pt x="550" y="518"/>
                  <a:pt x="550" y="518"/>
                  <a:pt x="550" y="518"/>
                </a:cubicBezTo>
                <a:cubicBezTo>
                  <a:pt x="540" y="528"/>
                  <a:pt x="528" y="535"/>
                  <a:pt x="513" y="537"/>
                </a:cubicBezTo>
                <a:cubicBezTo>
                  <a:pt x="513" y="539"/>
                  <a:pt x="513" y="539"/>
                  <a:pt x="513" y="539"/>
                </a:cubicBezTo>
                <a:cubicBezTo>
                  <a:pt x="513" y="548"/>
                  <a:pt x="513" y="548"/>
                  <a:pt x="513" y="548"/>
                </a:cubicBezTo>
                <a:cubicBezTo>
                  <a:pt x="513" y="551"/>
                  <a:pt x="513" y="551"/>
                  <a:pt x="513" y="551"/>
                </a:cubicBezTo>
                <a:cubicBezTo>
                  <a:pt x="513" y="551"/>
                  <a:pt x="513" y="551"/>
                  <a:pt x="513" y="551"/>
                </a:cubicBezTo>
                <a:cubicBezTo>
                  <a:pt x="513" y="571"/>
                  <a:pt x="513" y="571"/>
                  <a:pt x="513" y="571"/>
                </a:cubicBezTo>
                <a:cubicBezTo>
                  <a:pt x="513" y="571"/>
                  <a:pt x="513" y="571"/>
                  <a:pt x="513" y="571"/>
                </a:cubicBezTo>
                <a:cubicBezTo>
                  <a:pt x="510" y="571"/>
                  <a:pt x="506" y="572"/>
                  <a:pt x="503" y="572"/>
                </a:cubicBezTo>
                <a:cubicBezTo>
                  <a:pt x="500" y="572"/>
                  <a:pt x="496" y="571"/>
                  <a:pt x="493" y="571"/>
                </a:cubicBezTo>
                <a:cubicBezTo>
                  <a:pt x="493" y="571"/>
                  <a:pt x="493" y="571"/>
                  <a:pt x="493" y="571"/>
                </a:cubicBezTo>
                <a:cubicBezTo>
                  <a:pt x="493" y="551"/>
                  <a:pt x="493" y="551"/>
                  <a:pt x="493" y="551"/>
                </a:cubicBezTo>
                <a:cubicBezTo>
                  <a:pt x="493" y="551"/>
                  <a:pt x="493" y="551"/>
                  <a:pt x="493" y="551"/>
                </a:cubicBezTo>
                <a:cubicBezTo>
                  <a:pt x="493" y="548"/>
                  <a:pt x="493" y="548"/>
                  <a:pt x="493" y="548"/>
                </a:cubicBezTo>
                <a:cubicBezTo>
                  <a:pt x="493" y="544"/>
                  <a:pt x="493" y="544"/>
                  <a:pt x="493" y="544"/>
                </a:cubicBezTo>
                <a:cubicBezTo>
                  <a:pt x="493" y="537"/>
                  <a:pt x="493" y="537"/>
                  <a:pt x="493" y="537"/>
                </a:cubicBezTo>
                <a:cubicBezTo>
                  <a:pt x="478" y="535"/>
                  <a:pt x="465" y="528"/>
                  <a:pt x="455" y="518"/>
                </a:cubicBezTo>
                <a:cubicBezTo>
                  <a:pt x="493" y="518"/>
                  <a:pt x="493" y="518"/>
                  <a:pt x="493" y="518"/>
                </a:cubicBezTo>
                <a:cubicBezTo>
                  <a:pt x="493" y="509"/>
                  <a:pt x="493" y="509"/>
                  <a:pt x="493" y="509"/>
                </a:cubicBezTo>
                <a:cubicBezTo>
                  <a:pt x="447" y="509"/>
                  <a:pt x="447" y="509"/>
                  <a:pt x="447" y="509"/>
                </a:cubicBezTo>
                <a:cubicBezTo>
                  <a:pt x="443" y="503"/>
                  <a:pt x="440" y="497"/>
                  <a:pt x="438" y="491"/>
                </a:cubicBezTo>
                <a:cubicBezTo>
                  <a:pt x="464" y="491"/>
                  <a:pt x="464" y="491"/>
                  <a:pt x="464" y="491"/>
                </a:cubicBezTo>
                <a:cubicBezTo>
                  <a:pt x="464" y="481"/>
                  <a:pt x="464" y="481"/>
                  <a:pt x="464" y="481"/>
                </a:cubicBezTo>
                <a:cubicBezTo>
                  <a:pt x="424" y="481"/>
                  <a:pt x="424" y="481"/>
                  <a:pt x="424" y="481"/>
                </a:cubicBezTo>
                <a:cubicBezTo>
                  <a:pt x="427" y="513"/>
                  <a:pt x="450" y="540"/>
                  <a:pt x="481" y="548"/>
                </a:cubicBezTo>
                <a:cubicBezTo>
                  <a:pt x="481" y="549"/>
                  <a:pt x="481" y="549"/>
                  <a:pt x="481" y="549"/>
                </a:cubicBezTo>
                <a:cubicBezTo>
                  <a:pt x="482" y="549"/>
                  <a:pt x="484" y="549"/>
                  <a:pt x="485" y="550"/>
                </a:cubicBezTo>
                <a:cubicBezTo>
                  <a:pt x="485" y="570"/>
                  <a:pt x="485" y="570"/>
                  <a:pt x="485" y="570"/>
                </a:cubicBezTo>
                <a:cubicBezTo>
                  <a:pt x="484" y="570"/>
                  <a:pt x="482" y="569"/>
                  <a:pt x="481" y="569"/>
                </a:cubicBezTo>
                <a:cubicBezTo>
                  <a:pt x="481" y="569"/>
                  <a:pt x="481" y="569"/>
                  <a:pt x="481" y="569"/>
                </a:cubicBezTo>
                <a:cubicBezTo>
                  <a:pt x="480" y="569"/>
                  <a:pt x="479" y="569"/>
                  <a:pt x="478" y="568"/>
                </a:cubicBezTo>
                <a:cubicBezTo>
                  <a:pt x="478" y="568"/>
                  <a:pt x="478" y="568"/>
                  <a:pt x="478" y="568"/>
                </a:cubicBezTo>
                <a:cubicBezTo>
                  <a:pt x="477" y="568"/>
                  <a:pt x="476" y="568"/>
                  <a:pt x="476" y="568"/>
                </a:cubicBezTo>
                <a:cubicBezTo>
                  <a:pt x="476" y="568"/>
                  <a:pt x="476" y="568"/>
                  <a:pt x="476" y="568"/>
                </a:cubicBezTo>
                <a:cubicBezTo>
                  <a:pt x="475" y="568"/>
                  <a:pt x="474" y="567"/>
                  <a:pt x="473" y="567"/>
                </a:cubicBezTo>
                <a:cubicBezTo>
                  <a:pt x="473" y="567"/>
                  <a:pt x="473" y="567"/>
                  <a:pt x="473" y="567"/>
                </a:cubicBezTo>
                <a:cubicBezTo>
                  <a:pt x="470" y="566"/>
                  <a:pt x="467" y="565"/>
                  <a:pt x="464" y="564"/>
                </a:cubicBezTo>
                <a:cubicBezTo>
                  <a:pt x="464" y="564"/>
                  <a:pt x="464" y="564"/>
                  <a:pt x="464" y="564"/>
                </a:cubicBezTo>
                <a:cubicBezTo>
                  <a:pt x="428" y="549"/>
                  <a:pt x="403" y="513"/>
                  <a:pt x="403" y="471"/>
                </a:cubicBezTo>
                <a:cubicBezTo>
                  <a:pt x="403" y="469"/>
                  <a:pt x="403" y="466"/>
                  <a:pt x="403" y="464"/>
                </a:cubicBezTo>
                <a:cubicBezTo>
                  <a:pt x="403" y="464"/>
                  <a:pt x="403" y="464"/>
                  <a:pt x="403" y="464"/>
                </a:cubicBezTo>
                <a:cubicBezTo>
                  <a:pt x="423" y="464"/>
                  <a:pt x="423" y="464"/>
                  <a:pt x="423" y="464"/>
                </a:cubicBezTo>
                <a:cubicBezTo>
                  <a:pt x="423" y="464"/>
                  <a:pt x="423" y="464"/>
                  <a:pt x="423" y="464"/>
                </a:cubicBezTo>
                <a:cubicBezTo>
                  <a:pt x="464" y="464"/>
                  <a:pt x="464" y="464"/>
                  <a:pt x="464" y="464"/>
                </a:cubicBezTo>
                <a:cubicBezTo>
                  <a:pt x="464" y="452"/>
                  <a:pt x="464" y="452"/>
                  <a:pt x="464" y="452"/>
                </a:cubicBezTo>
                <a:cubicBezTo>
                  <a:pt x="425" y="452"/>
                  <a:pt x="425" y="452"/>
                  <a:pt x="425" y="452"/>
                </a:cubicBezTo>
                <a:cubicBezTo>
                  <a:pt x="425" y="452"/>
                  <a:pt x="425" y="452"/>
                  <a:pt x="425" y="452"/>
                </a:cubicBezTo>
                <a:cubicBezTo>
                  <a:pt x="405" y="452"/>
                  <a:pt x="405" y="452"/>
                  <a:pt x="405" y="452"/>
                </a:cubicBezTo>
                <a:cubicBezTo>
                  <a:pt x="405" y="452"/>
                  <a:pt x="405" y="452"/>
                  <a:pt x="405" y="452"/>
                </a:cubicBezTo>
                <a:cubicBezTo>
                  <a:pt x="406" y="447"/>
                  <a:pt x="407" y="441"/>
                  <a:pt x="410" y="436"/>
                </a:cubicBezTo>
                <a:cubicBezTo>
                  <a:pt x="410" y="436"/>
                  <a:pt x="410" y="436"/>
                  <a:pt x="410" y="436"/>
                </a:cubicBezTo>
                <a:cubicBezTo>
                  <a:pt x="431" y="436"/>
                  <a:pt x="431" y="436"/>
                  <a:pt x="431" y="436"/>
                </a:cubicBezTo>
                <a:cubicBezTo>
                  <a:pt x="432" y="436"/>
                  <a:pt x="432" y="436"/>
                  <a:pt x="432" y="436"/>
                </a:cubicBezTo>
                <a:cubicBezTo>
                  <a:pt x="464" y="436"/>
                  <a:pt x="464" y="436"/>
                  <a:pt x="464" y="436"/>
                </a:cubicBezTo>
                <a:cubicBezTo>
                  <a:pt x="479" y="436"/>
                  <a:pt x="479" y="436"/>
                  <a:pt x="479" y="436"/>
                </a:cubicBezTo>
                <a:cubicBezTo>
                  <a:pt x="481" y="436"/>
                  <a:pt x="481" y="436"/>
                  <a:pt x="481" y="436"/>
                </a:cubicBezTo>
                <a:cubicBezTo>
                  <a:pt x="481" y="452"/>
                  <a:pt x="481" y="452"/>
                  <a:pt x="481" y="452"/>
                </a:cubicBezTo>
                <a:cubicBezTo>
                  <a:pt x="481" y="464"/>
                  <a:pt x="481" y="464"/>
                  <a:pt x="481" y="464"/>
                </a:cubicBezTo>
                <a:cubicBezTo>
                  <a:pt x="493" y="464"/>
                  <a:pt x="493" y="464"/>
                  <a:pt x="493" y="464"/>
                </a:cubicBezTo>
                <a:cubicBezTo>
                  <a:pt x="493" y="436"/>
                  <a:pt x="493" y="436"/>
                  <a:pt x="493" y="436"/>
                </a:cubicBezTo>
                <a:cubicBezTo>
                  <a:pt x="493" y="424"/>
                  <a:pt x="493" y="424"/>
                  <a:pt x="493" y="424"/>
                </a:cubicBezTo>
                <a:cubicBezTo>
                  <a:pt x="479" y="424"/>
                  <a:pt x="479" y="424"/>
                  <a:pt x="479" y="424"/>
                </a:cubicBezTo>
                <a:cubicBezTo>
                  <a:pt x="439" y="424"/>
                  <a:pt x="439" y="424"/>
                  <a:pt x="439" y="424"/>
                </a:cubicBezTo>
                <a:cubicBezTo>
                  <a:pt x="439" y="424"/>
                  <a:pt x="439" y="424"/>
                  <a:pt x="439" y="424"/>
                </a:cubicBezTo>
                <a:cubicBezTo>
                  <a:pt x="415" y="424"/>
                  <a:pt x="415" y="424"/>
                  <a:pt x="415" y="424"/>
                </a:cubicBezTo>
                <a:cubicBezTo>
                  <a:pt x="415" y="424"/>
                  <a:pt x="415" y="424"/>
                  <a:pt x="415" y="424"/>
                </a:cubicBezTo>
                <a:cubicBezTo>
                  <a:pt x="428" y="399"/>
                  <a:pt x="452" y="380"/>
                  <a:pt x="481" y="374"/>
                </a:cubicBezTo>
                <a:cubicBezTo>
                  <a:pt x="481" y="374"/>
                  <a:pt x="481" y="374"/>
                  <a:pt x="481" y="374"/>
                </a:cubicBezTo>
                <a:cubicBezTo>
                  <a:pt x="482" y="373"/>
                  <a:pt x="484" y="373"/>
                  <a:pt x="485" y="373"/>
                </a:cubicBezTo>
                <a:cubicBezTo>
                  <a:pt x="485" y="393"/>
                  <a:pt x="485" y="393"/>
                  <a:pt x="485" y="393"/>
                </a:cubicBezTo>
                <a:cubicBezTo>
                  <a:pt x="484" y="394"/>
                  <a:pt x="482" y="394"/>
                  <a:pt x="481" y="394"/>
                </a:cubicBezTo>
                <a:cubicBezTo>
                  <a:pt x="481" y="395"/>
                  <a:pt x="481" y="395"/>
                  <a:pt x="481" y="395"/>
                </a:cubicBezTo>
                <a:cubicBezTo>
                  <a:pt x="472" y="397"/>
                  <a:pt x="463" y="401"/>
                  <a:pt x="456" y="407"/>
                </a:cubicBezTo>
                <a:cubicBezTo>
                  <a:pt x="493" y="407"/>
                  <a:pt x="493" y="407"/>
                  <a:pt x="493" y="407"/>
                </a:cubicBezTo>
                <a:cubicBezTo>
                  <a:pt x="493" y="401"/>
                  <a:pt x="493" y="401"/>
                  <a:pt x="493" y="401"/>
                </a:cubicBezTo>
                <a:cubicBezTo>
                  <a:pt x="493" y="396"/>
                  <a:pt x="493" y="396"/>
                  <a:pt x="493" y="396"/>
                </a:cubicBezTo>
                <a:cubicBezTo>
                  <a:pt x="493" y="392"/>
                  <a:pt x="493" y="392"/>
                  <a:pt x="493" y="392"/>
                </a:cubicBezTo>
                <a:cubicBezTo>
                  <a:pt x="493" y="392"/>
                  <a:pt x="493" y="392"/>
                  <a:pt x="493" y="392"/>
                </a:cubicBezTo>
                <a:cubicBezTo>
                  <a:pt x="493" y="372"/>
                  <a:pt x="493" y="372"/>
                  <a:pt x="493" y="372"/>
                </a:cubicBezTo>
                <a:cubicBezTo>
                  <a:pt x="493" y="372"/>
                  <a:pt x="493" y="372"/>
                  <a:pt x="493" y="372"/>
                </a:cubicBezTo>
                <a:cubicBezTo>
                  <a:pt x="496" y="371"/>
                  <a:pt x="500" y="371"/>
                  <a:pt x="503" y="371"/>
                </a:cubicBezTo>
                <a:close/>
                <a:moveTo>
                  <a:pt x="107" y="485"/>
                </a:moveTo>
                <a:cubicBezTo>
                  <a:pt x="116" y="485"/>
                  <a:pt x="122" y="491"/>
                  <a:pt x="122" y="500"/>
                </a:cubicBezTo>
                <a:cubicBezTo>
                  <a:pt x="122" y="508"/>
                  <a:pt x="116" y="515"/>
                  <a:pt x="107" y="515"/>
                </a:cubicBezTo>
                <a:cubicBezTo>
                  <a:pt x="99" y="515"/>
                  <a:pt x="92" y="508"/>
                  <a:pt x="92" y="500"/>
                </a:cubicBezTo>
                <a:cubicBezTo>
                  <a:pt x="92" y="491"/>
                  <a:pt x="99" y="485"/>
                  <a:pt x="107" y="485"/>
                </a:cubicBezTo>
                <a:close/>
                <a:moveTo>
                  <a:pt x="899" y="485"/>
                </a:moveTo>
                <a:cubicBezTo>
                  <a:pt x="907" y="485"/>
                  <a:pt x="914" y="491"/>
                  <a:pt x="914" y="500"/>
                </a:cubicBezTo>
                <a:cubicBezTo>
                  <a:pt x="914" y="508"/>
                  <a:pt x="907" y="515"/>
                  <a:pt x="899" y="515"/>
                </a:cubicBezTo>
                <a:cubicBezTo>
                  <a:pt x="891" y="515"/>
                  <a:pt x="884" y="508"/>
                  <a:pt x="884" y="500"/>
                </a:cubicBezTo>
                <a:cubicBezTo>
                  <a:pt x="884" y="491"/>
                  <a:pt x="891" y="485"/>
                  <a:pt x="899" y="485"/>
                </a:cubicBezTo>
                <a:close/>
                <a:moveTo>
                  <a:pt x="143" y="603"/>
                </a:moveTo>
                <a:cubicBezTo>
                  <a:pt x="145" y="603"/>
                  <a:pt x="145" y="603"/>
                  <a:pt x="145" y="603"/>
                </a:cubicBezTo>
                <a:cubicBezTo>
                  <a:pt x="153" y="628"/>
                  <a:pt x="153" y="628"/>
                  <a:pt x="153" y="628"/>
                </a:cubicBezTo>
                <a:cubicBezTo>
                  <a:pt x="151" y="629"/>
                  <a:pt x="151" y="629"/>
                  <a:pt x="151" y="629"/>
                </a:cubicBezTo>
                <a:cubicBezTo>
                  <a:pt x="151" y="627"/>
                  <a:pt x="151" y="627"/>
                  <a:pt x="151" y="627"/>
                </a:cubicBezTo>
                <a:cubicBezTo>
                  <a:pt x="150" y="624"/>
                  <a:pt x="149" y="623"/>
                  <a:pt x="147" y="622"/>
                </a:cubicBezTo>
                <a:cubicBezTo>
                  <a:pt x="146" y="622"/>
                  <a:pt x="143" y="622"/>
                  <a:pt x="140" y="623"/>
                </a:cubicBezTo>
                <a:cubicBezTo>
                  <a:pt x="110" y="633"/>
                  <a:pt x="110" y="633"/>
                  <a:pt x="110" y="633"/>
                </a:cubicBezTo>
                <a:cubicBezTo>
                  <a:pt x="106" y="634"/>
                  <a:pt x="102" y="635"/>
                  <a:pt x="99" y="635"/>
                </a:cubicBezTo>
                <a:cubicBezTo>
                  <a:pt x="96" y="635"/>
                  <a:pt x="93" y="634"/>
                  <a:pt x="90" y="632"/>
                </a:cubicBezTo>
                <a:cubicBezTo>
                  <a:pt x="87" y="630"/>
                  <a:pt x="85" y="628"/>
                  <a:pt x="84" y="624"/>
                </a:cubicBezTo>
                <a:cubicBezTo>
                  <a:pt x="83" y="622"/>
                  <a:pt x="83" y="619"/>
                  <a:pt x="84" y="617"/>
                </a:cubicBezTo>
                <a:cubicBezTo>
                  <a:pt x="85" y="615"/>
                  <a:pt x="86" y="614"/>
                  <a:pt x="88" y="613"/>
                </a:cubicBezTo>
                <a:cubicBezTo>
                  <a:pt x="89" y="613"/>
                  <a:pt x="91" y="613"/>
                  <a:pt x="92" y="613"/>
                </a:cubicBezTo>
                <a:cubicBezTo>
                  <a:pt x="93" y="614"/>
                  <a:pt x="94" y="615"/>
                  <a:pt x="94" y="616"/>
                </a:cubicBezTo>
                <a:cubicBezTo>
                  <a:pt x="94" y="617"/>
                  <a:pt x="94" y="618"/>
                  <a:pt x="94" y="619"/>
                </a:cubicBezTo>
                <a:cubicBezTo>
                  <a:pt x="94" y="620"/>
                  <a:pt x="92" y="621"/>
                  <a:pt x="90" y="623"/>
                </a:cubicBezTo>
                <a:cubicBezTo>
                  <a:pt x="89" y="625"/>
                  <a:pt x="88" y="626"/>
                  <a:pt x="88" y="627"/>
                </a:cubicBezTo>
                <a:cubicBezTo>
                  <a:pt x="89" y="628"/>
                  <a:pt x="89" y="628"/>
                  <a:pt x="91" y="629"/>
                </a:cubicBezTo>
                <a:cubicBezTo>
                  <a:pt x="92" y="629"/>
                  <a:pt x="94" y="629"/>
                  <a:pt x="96" y="628"/>
                </a:cubicBezTo>
                <a:cubicBezTo>
                  <a:pt x="137" y="615"/>
                  <a:pt x="137" y="615"/>
                  <a:pt x="137" y="615"/>
                </a:cubicBezTo>
                <a:cubicBezTo>
                  <a:pt x="140" y="614"/>
                  <a:pt x="142" y="613"/>
                  <a:pt x="143" y="612"/>
                </a:cubicBezTo>
                <a:cubicBezTo>
                  <a:pt x="143" y="612"/>
                  <a:pt x="144" y="611"/>
                  <a:pt x="144" y="610"/>
                </a:cubicBezTo>
                <a:cubicBezTo>
                  <a:pt x="144" y="608"/>
                  <a:pt x="144" y="607"/>
                  <a:pt x="144" y="605"/>
                </a:cubicBezTo>
                <a:cubicBezTo>
                  <a:pt x="143" y="603"/>
                  <a:pt x="143" y="603"/>
                  <a:pt x="143" y="603"/>
                </a:cubicBezTo>
                <a:close/>
                <a:moveTo>
                  <a:pt x="113" y="691"/>
                </a:moveTo>
                <a:cubicBezTo>
                  <a:pt x="112" y="692"/>
                  <a:pt x="112" y="692"/>
                  <a:pt x="112" y="692"/>
                </a:cubicBezTo>
                <a:cubicBezTo>
                  <a:pt x="101" y="667"/>
                  <a:pt x="101" y="667"/>
                  <a:pt x="101" y="667"/>
                </a:cubicBezTo>
                <a:cubicBezTo>
                  <a:pt x="102" y="667"/>
                  <a:pt x="102" y="667"/>
                  <a:pt x="102" y="667"/>
                </a:cubicBezTo>
                <a:cubicBezTo>
                  <a:pt x="103" y="669"/>
                  <a:pt x="103" y="669"/>
                  <a:pt x="103" y="669"/>
                </a:cubicBezTo>
                <a:cubicBezTo>
                  <a:pt x="104" y="671"/>
                  <a:pt x="106" y="673"/>
                  <a:pt x="108" y="673"/>
                </a:cubicBezTo>
                <a:cubicBezTo>
                  <a:pt x="109" y="673"/>
                  <a:pt x="111" y="673"/>
                  <a:pt x="115" y="671"/>
                </a:cubicBezTo>
                <a:cubicBezTo>
                  <a:pt x="152" y="655"/>
                  <a:pt x="152" y="655"/>
                  <a:pt x="152" y="655"/>
                </a:cubicBezTo>
                <a:cubicBezTo>
                  <a:pt x="155" y="653"/>
                  <a:pt x="156" y="652"/>
                  <a:pt x="157" y="652"/>
                </a:cubicBezTo>
                <a:cubicBezTo>
                  <a:pt x="158" y="651"/>
                  <a:pt x="158" y="650"/>
                  <a:pt x="158" y="649"/>
                </a:cubicBezTo>
                <a:cubicBezTo>
                  <a:pt x="158" y="647"/>
                  <a:pt x="158" y="646"/>
                  <a:pt x="158" y="645"/>
                </a:cubicBezTo>
                <a:cubicBezTo>
                  <a:pt x="157" y="643"/>
                  <a:pt x="157" y="643"/>
                  <a:pt x="157" y="643"/>
                </a:cubicBezTo>
                <a:cubicBezTo>
                  <a:pt x="158" y="642"/>
                  <a:pt x="158" y="642"/>
                  <a:pt x="158" y="642"/>
                </a:cubicBezTo>
                <a:cubicBezTo>
                  <a:pt x="169" y="667"/>
                  <a:pt x="169" y="667"/>
                  <a:pt x="169" y="667"/>
                </a:cubicBezTo>
                <a:cubicBezTo>
                  <a:pt x="168" y="667"/>
                  <a:pt x="168" y="667"/>
                  <a:pt x="168" y="667"/>
                </a:cubicBezTo>
                <a:cubicBezTo>
                  <a:pt x="167" y="665"/>
                  <a:pt x="167" y="665"/>
                  <a:pt x="167" y="665"/>
                </a:cubicBezTo>
                <a:cubicBezTo>
                  <a:pt x="166" y="663"/>
                  <a:pt x="164" y="661"/>
                  <a:pt x="162" y="661"/>
                </a:cubicBezTo>
                <a:cubicBezTo>
                  <a:pt x="161" y="661"/>
                  <a:pt x="159" y="661"/>
                  <a:pt x="155" y="663"/>
                </a:cubicBezTo>
                <a:cubicBezTo>
                  <a:pt x="118" y="679"/>
                  <a:pt x="118" y="679"/>
                  <a:pt x="118" y="679"/>
                </a:cubicBezTo>
                <a:cubicBezTo>
                  <a:pt x="115" y="681"/>
                  <a:pt x="114" y="682"/>
                  <a:pt x="113" y="682"/>
                </a:cubicBezTo>
                <a:cubicBezTo>
                  <a:pt x="112" y="683"/>
                  <a:pt x="112" y="684"/>
                  <a:pt x="112" y="685"/>
                </a:cubicBezTo>
                <a:cubicBezTo>
                  <a:pt x="112" y="686"/>
                  <a:pt x="112" y="688"/>
                  <a:pt x="112" y="689"/>
                </a:cubicBezTo>
                <a:cubicBezTo>
                  <a:pt x="113" y="691"/>
                  <a:pt x="113" y="691"/>
                  <a:pt x="113" y="691"/>
                </a:cubicBezTo>
                <a:close/>
                <a:moveTo>
                  <a:pt x="175" y="677"/>
                </a:moveTo>
                <a:cubicBezTo>
                  <a:pt x="184" y="691"/>
                  <a:pt x="184" y="691"/>
                  <a:pt x="184" y="691"/>
                </a:cubicBezTo>
                <a:cubicBezTo>
                  <a:pt x="164" y="749"/>
                  <a:pt x="164" y="749"/>
                  <a:pt x="164" y="749"/>
                </a:cubicBezTo>
                <a:cubicBezTo>
                  <a:pt x="195" y="729"/>
                  <a:pt x="195" y="729"/>
                  <a:pt x="195" y="729"/>
                </a:cubicBezTo>
                <a:cubicBezTo>
                  <a:pt x="198" y="727"/>
                  <a:pt x="200" y="726"/>
                  <a:pt x="200" y="724"/>
                </a:cubicBezTo>
                <a:cubicBezTo>
                  <a:pt x="201" y="723"/>
                  <a:pt x="200" y="721"/>
                  <a:pt x="199" y="719"/>
                </a:cubicBezTo>
                <a:cubicBezTo>
                  <a:pt x="198" y="717"/>
                  <a:pt x="198" y="717"/>
                  <a:pt x="198" y="717"/>
                </a:cubicBezTo>
                <a:cubicBezTo>
                  <a:pt x="199" y="716"/>
                  <a:pt x="199" y="716"/>
                  <a:pt x="199" y="716"/>
                </a:cubicBezTo>
                <a:cubicBezTo>
                  <a:pt x="211" y="735"/>
                  <a:pt x="211" y="735"/>
                  <a:pt x="211" y="735"/>
                </a:cubicBezTo>
                <a:cubicBezTo>
                  <a:pt x="209" y="735"/>
                  <a:pt x="209" y="735"/>
                  <a:pt x="209" y="735"/>
                </a:cubicBezTo>
                <a:cubicBezTo>
                  <a:pt x="208" y="734"/>
                  <a:pt x="208" y="734"/>
                  <a:pt x="208" y="734"/>
                </a:cubicBezTo>
                <a:cubicBezTo>
                  <a:pt x="207" y="731"/>
                  <a:pt x="205" y="730"/>
                  <a:pt x="203" y="730"/>
                </a:cubicBezTo>
                <a:cubicBezTo>
                  <a:pt x="202" y="730"/>
                  <a:pt x="200" y="731"/>
                  <a:pt x="197" y="733"/>
                </a:cubicBezTo>
                <a:cubicBezTo>
                  <a:pt x="152" y="761"/>
                  <a:pt x="152" y="761"/>
                  <a:pt x="152" y="761"/>
                </a:cubicBezTo>
                <a:cubicBezTo>
                  <a:pt x="151" y="759"/>
                  <a:pt x="151" y="759"/>
                  <a:pt x="151" y="759"/>
                </a:cubicBezTo>
                <a:cubicBezTo>
                  <a:pt x="172" y="697"/>
                  <a:pt x="172" y="697"/>
                  <a:pt x="172" y="697"/>
                </a:cubicBezTo>
                <a:cubicBezTo>
                  <a:pt x="139" y="718"/>
                  <a:pt x="139" y="718"/>
                  <a:pt x="139" y="718"/>
                </a:cubicBezTo>
                <a:cubicBezTo>
                  <a:pt x="136" y="720"/>
                  <a:pt x="134" y="722"/>
                  <a:pt x="134" y="723"/>
                </a:cubicBezTo>
                <a:cubicBezTo>
                  <a:pt x="133" y="725"/>
                  <a:pt x="134" y="726"/>
                  <a:pt x="135" y="728"/>
                </a:cubicBezTo>
                <a:cubicBezTo>
                  <a:pt x="136" y="730"/>
                  <a:pt x="136" y="730"/>
                  <a:pt x="136" y="730"/>
                </a:cubicBezTo>
                <a:cubicBezTo>
                  <a:pt x="135" y="731"/>
                  <a:pt x="135" y="731"/>
                  <a:pt x="135" y="731"/>
                </a:cubicBezTo>
                <a:cubicBezTo>
                  <a:pt x="123" y="713"/>
                  <a:pt x="123" y="713"/>
                  <a:pt x="123" y="713"/>
                </a:cubicBezTo>
                <a:cubicBezTo>
                  <a:pt x="125" y="712"/>
                  <a:pt x="125" y="712"/>
                  <a:pt x="125" y="712"/>
                </a:cubicBezTo>
                <a:cubicBezTo>
                  <a:pt x="126" y="714"/>
                  <a:pt x="126" y="714"/>
                  <a:pt x="126" y="714"/>
                </a:cubicBezTo>
                <a:cubicBezTo>
                  <a:pt x="127" y="716"/>
                  <a:pt x="129" y="717"/>
                  <a:pt x="131" y="717"/>
                </a:cubicBezTo>
                <a:cubicBezTo>
                  <a:pt x="132" y="717"/>
                  <a:pt x="134" y="716"/>
                  <a:pt x="137" y="715"/>
                </a:cubicBezTo>
                <a:cubicBezTo>
                  <a:pt x="174" y="691"/>
                  <a:pt x="174" y="691"/>
                  <a:pt x="174" y="691"/>
                </a:cubicBezTo>
                <a:cubicBezTo>
                  <a:pt x="175" y="689"/>
                  <a:pt x="175" y="687"/>
                  <a:pt x="175" y="686"/>
                </a:cubicBezTo>
                <a:cubicBezTo>
                  <a:pt x="176" y="684"/>
                  <a:pt x="175" y="683"/>
                  <a:pt x="175" y="681"/>
                </a:cubicBezTo>
                <a:cubicBezTo>
                  <a:pt x="175" y="680"/>
                  <a:pt x="174" y="679"/>
                  <a:pt x="173" y="677"/>
                </a:cubicBezTo>
                <a:cubicBezTo>
                  <a:pt x="175" y="677"/>
                  <a:pt x="175" y="677"/>
                  <a:pt x="175" y="677"/>
                </a:cubicBezTo>
                <a:close/>
                <a:moveTo>
                  <a:pt x="216" y="799"/>
                </a:moveTo>
                <a:cubicBezTo>
                  <a:pt x="199" y="782"/>
                  <a:pt x="199" y="782"/>
                  <a:pt x="199" y="782"/>
                </a:cubicBezTo>
                <a:cubicBezTo>
                  <a:pt x="189" y="786"/>
                  <a:pt x="189" y="786"/>
                  <a:pt x="189" y="786"/>
                </a:cubicBezTo>
                <a:cubicBezTo>
                  <a:pt x="186" y="787"/>
                  <a:pt x="185" y="788"/>
                  <a:pt x="184" y="789"/>
                </a:cubicBezTo>
                <a:cubicBezTo>
                  <a:pt x="183" y="790"/>
                  <a:pt x="183" y="791"/>
                  <a:pt x="183" y="792"/>
                </a:cubicBezTo>
                <a:cubicBezTo>
                  <a:pt x="183" y="793"/>
                  <a:pt x="184" y="795"/>
                  <a:pt x="186" y="797"/>
                </a:cubicBezTo>
                <a:cubicBezTo>
                  <a:pt x="185" y="798"/>
                  <a:pt x="185" y="798"/>
                  <a:pt x="185" y="798"/>
                </a:cubicBezTo>
                <a:cubicBezTo>
                  <a:pt x="171" y="784"/>
                  <a:pt x="171" y="784"/>
                  <a:pt x="171" y="784"/>
                </a:cubicBezTo>
                <a:cubicBezTo>
                  <a:pt x="172" y="783"/>
                  <a:pt x="172" y="783"/>
                  <a:pt x="172" y="783"/>
                </a:cubicBezTo>
                <a:cubicBezTo>
                  <a:pt x="174" y="785"/>
                  <a:pt x="176" y="785"/>
                  <a:pt x="177" y="785"/>
                </a:cubicBezTo>
                <a:cubicBezTo>
                  <a:pt x="179" y="785"/>
                  <a:pt x="183" y="785"/>
                  <a:pt x="187" y="783"/>
                </a:cubicBezTo>
                <a:cubicBezTo>
                  <a:pt x="239" y="761"/>
                  <a:pt x="239" y="761"/>
                  <a:pt x="239" y="761"/>
                </a:cubicBezTo>
                <a:cubicBezTo>
                  <a:pt x="240" y="762"/>
                  <a:pt x="240" y="762"/>
                  <a:pt x="240" y="762"/>
                </a:cubicBezTo>
                <a:cubicBezTo>
                  <a:pt x="220" y="815"/>
                  <a:pt x="220" y="815"/>
                  <a:pt x="220" y="815"/>
                </a:cubicBezTo>
                <a:cubicBezTo>
                  <a:pt x="218" y="819"/>
                  <a:pt x="217" y="822"/>
                  <a:pt x="217" y="824"/>
                </a:cubicBezTo>
                <a:cubicBezTo>
                  <a:pt x="217" y="826"/>
                  <a:pt x="218" y="828"/>
                  <a:pt x="220" y="830"/>
                </a:cubicBezTo>
                <a:cubicBezTo>
                  <a:pt x="219" y="831"/>
                  <a:pt x="219" y="831"/>
                  <a:pt x="219" y="831"/>
                </a:cubicBezTo>
                <a:cubicBezTo>
                  <a:pt x="201" y="814"/>
                  <a:pt x="201" y="814"/>
                  <a:pt x="201" y="814"/>
                </a:cubicBezTo>
                <a:cubicBezTo>
                  <a:pt x="202" y="812"/>
                  <a:pt x="202" y="812"/>
                  <a:pt x="202" y="812"/>
                </a:cubicBezTo>
                <a:cubicBezTo>
                  <a:pt x="204" y="814"/>
                  <a:pt x="206" y="815"/>
                  <a:pt x="207" y="815"/>
                </a:cubicBezTo>
                <a:cubicBezTo>
                  <a:pt x="208" y="815"/>
                  <a:pt x="209" y="815"/>
                  <a:pt x="210" y="814"/>
                </a:cubicBezTo>
                <a:cubicBezTo>
                  <a:pt x="211" y="813"/>
                  <a:pt x="212" y="811"/>
                  <a:pt x="213" y="808"/>
                </a:cubicBezTo>
                <a:cubicBezTo>
                  <a:pt x="216" y="799"/>
                  <a:pt x="216" y="799"/>
                  <a:pt x="216" y="799"/>
                </a:cubicBezTo>
                <a:close/>
                <a:moveTo>
                  <a:pt x="218" y="796"/>
                </a:moveTo>
                <a:cubicBezTo>
                  <a:pt x="228" y="770"/>
                  <a:pt x="228" y="770"/>
                  <a:pt x="228" y="770"/>
                </a:cubicBezTo>
                <a:cubicBezTo>
                  <a:pt x="202" y="781"/>
                  <a:pt x="202" y="781"/>
                  <a:pt x="202" y="781"/>
                </a:cubicBezTo>
                <a:cubicBezTo>
                  <a:pt x="218" y="796"/>
                  <a:pt x="218" y="796"/>
                  <a:pt x="218" y="796"/>
                </a:cubicBezTo>
                <a:close/>
                <a:moveTo>
                  <a:pt x="267" y="791"/>
                </a:moveTo>
                <a:cubicBezTo>
                  <a:pt x="282" y="801"/>
                  <a:pt x="282" y="801"/>
                  <a:pt x="282" y="801"/>
                </a:cubicBezTo>
                <a:cubicBezTo>
                  <a:pt x="288" y="861"/>
                  <a:pt x="288" y="861"/>
                  <a:pt x="288" y="861"/>
                </a:cubicBezTo>
                <a:cubicBezTo>
                  <a:pt x="308" y="831"/>
                  <a:pt x="308" y="831"/>
                  <a:pt x="308" y="831"/>
                </a:cubicBezTo>
                <a:cubicBezTo>
                  <a:pt x="310" y="827"/>
                  <a:pt x="311" y="825"/>
                  <a:pt x="311" y="824"/>
                </a:cubicBezTo>
                <a:cubicBezTo>
                  <a:pt x="310" y="822"/>
                  <a:pt x="309" y="821"/>
                  <a:pt x="307" y="819"/>
                </a:cubicBezTo>
                <a:cubicBezTo>
                  <a:pt x="305" y="818"/>
                  <a:pt x="305" y="818"/>
                  <a:pt x="305" y="818"/>
                </a:cubicBezTo>
                <a:cubicBezTo>
                  <a:pt x="306" y="817"/>
                  <a:pt x="306" y="817"/>
                  <a:pt x="306" y="817"/>
                </a:cubicBezTo>
                <a:cubicBezTo>
                  <a:pt x="325" y="829"/>
                  <a:pt x="325" y="829"/>
                  <a:pt x="325" y="829"/>
                </a:cubicBezTo>
                <a:cubicBezTo>
                  <a:pt x="324" y="830"/>
                  <a:pt x="324" y="830"/>
                  <a:pt x="324" y="830"/>
                </a:cubicBezTo>
                <a:cubicBezTo>
                  <a:pt x="322" y="829"/>
                  <a:pt x="322" y="829"/>
                  <a:pt x="322" y="829"/>
                </a:cubicBezTo>
                <a:cubicBezTo>
                  <a:pt x="320" y="827"/>
                  <a:pt x="318" y="827"/>
                  <a:pt x="316" y="828"/>
                </a:cubicBezTo>
                <a:cubicBezTo>
                  <a:pt x="315" y="828"/>
                  <a:pt x="313" y="830"/>
                  <a:pt x="311" y="833"/>
                </a:cubicBezTo>
                <a:cubicBezTo>
                  <a:pt x="282" y="877"/>
                  <a:pt x="282" y="877"/>
                  <a:pt x="282" y="877"/>
                </a:cubicBezTo>
                <a:cubicBezTo>
                  <a:pt x="281" y="876"/>
                  <a:pt x="281" y="876"/>
                  <a:pt x="281" y="876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53" y="844"/>
                  <a:pt x="253" y="844"/>
                  <a:pt x="253" y="844"/>
                </a:cubicBezTo>
                <a:cubicBezTo>
                  <a:pt x="251" y="847"/>
                  <a:pt x="250" y="849"/>
                  <a:pt x="250" y="851"/>
                </a:cubicBezTo>
                <a:cubicBezTo>
                  <a:pt x="250" y="852"/>
                  <a:pt x="251" y="854"/>
                  <a:pt x="253" y="855"/>
                </a:cubicBezTo>
                <a:cubicBezTo>
                  <a:pt x="255" y="856"/>
                  <a:pt x="255" y="856"/>
                  <a:pt x="255" y="856"/>
                </a:cubicBezTo>
                <a:cubicBezTo>
                  <a:pt x="254" y="858"/>
                  <a:pt x="254" y="858"/>
                  <a:pt x="254" y="858"/>
                </a:cubicBezTo>
                <a:cubicBezTo>
                  <a:pt x="236" y="846"/>
                  <a:pt x="236" y="846"/>
                  <a:pt x="236" y="846"/>
                </a:cubicBezTo>
                <a:cubicBezTo>
                  <a:pt x="237" y="844"/>
                  <a:pt x="237" y="844"/>
                  <a:pt x="237" y="844"/>
                </a:cubicBezTo>
                <a:cubicBezTo>
                  <a:pt x="239" y="846"/>
                  <a:pt x="239" y="846"/>
                  <a:pt x="239" y="846"/>
                </a:cubicBezTo>
                <a:cubicBezTo>
                  <a:pt x="241" y="847"/>
                  <a:pt x="243" y="847"/>
                  <a:pt x="245" y="847"/>
                </a:cubicBezTo>
                <a:cubicBezTo>
                  <a:pt x="246" y="846"/>
                  <a:pt x="247" y="845"/>
                  <a:pt x="249" y="842"/>
                </a:cubicBezTo>
                <a:cubicBezTo>
                  <a:pt x="273" y="805"/>
                  <a:pt x="273" y="805"/>
                  <a:pt x="273" y="805"/>
                </a:cubicBezTo>
                <a:cubicBezTo>
                  <a:pt x="273" y="802"/>
                  <a:pt x="272" y="800"/>
                  <a:pt x="272" y="799"/>
                </a:cubicBezTo>
                <a:cubicBezTo>
                  <a:pt x="272" y="798"/>
                  <a:pt x="271" y="797"/>
                  <a:pt x="270" y="795"/>
                </a:cubicBezTo>
                <a:cubicBezTo>
                  <a:pt x="269" y="795"/>
                  <a:pt x="268" y="794"/>
                  <a:pt x="266" y="793"/>
                </a:cubicBezTo>
                <a:cubicBezTo>
                  <a:pt x="267" y="791"/>
                  <a:pt x="267" y="791"/>
                  <a:pt x="267" y="791"/>
                </a:cubicBezTo>
                <a:close/>
                <a:moveTo>
                  <a:pt x="388" y="857"/>
                </a:moveTo>
                <a:cubicBezTo>
                  <a:pt x="389" y="855"/>
                  <a:pt x="389" y="855"/>
                  <a:pt x="389" y="855"/>
                </a:cubicBezTo>
                <a:cubicBezTo>
                  <a:pt x="410" y="862"/>
                  <a:pt x="410" y="862"/>
                  <a:pt x="410" y="862"/>
                </a:cubicBezTo>
                <a:cubicBezTo>
                  <a:pt x="409" y="864"/>
                  <a:pt x="409" y="864"/>
                  <a:pt x="409" y="864"/>
                </a:cubicBezTo>
                <a:cubicBezTo>
                  <a:pt x="407" y="863"/>
                  <a:pt x="407" y="863"/>
                  <a:pt x="407" y="863"/>
                </a:cubicBezTo>
                <a:cubicBezTo>
                  <a:pt x="405" y="862"/>
                  <a:pt x="402" y="863"/>
                  <a:pt x="400" y="864"/>
                </a:cubicBezTo>
                <a:cubicBezTo>
                  <a:pt x="400" y="865"/>
                  <a:pt x="399" y="867"/>
                  <a:pt x="397" y="870"/>
                </a:cubicBezTo>
                <a:cubicBezTo>
                  <a:pt x="389" y="894"/>
                  <a:pt x="389" y="894"/>
                  <a:pt x="389" y="894"/>
                </a:cubicBezTo>
                <a:cubicBezTo>
                  <a:pt x="387" y="900"/>
                  <a:pt x="385" y="905"/>
                  <a:pt x="383" y="908"/>
                </a:cubicBezTo>
                <a:cubicBezTo>
                  <a:pt x="380" y="910"/>
                  <a:pt x="377" y="912"/>
                  <a:pt x="373" y="914"/>
                </a:cubicBezTo>
                <a:cubicBezTo>
                  <a:pt x="368" y="915"/>
                  <a:pt x="363" y="914"/>
                  <a:pt x="357" y="912"/>
                </a:cubicBezTo>
                <a:cubicBezTo>
                  <a:pt x="351" y="910"/>
                  <a:pt x="346" y="907"/>
                  <a:pt x="344" y="904"/>
                </a:cubicBezTo>
                <a:cubicBezTo>
                  <a:pt x="341" y="900"/>
                  <a:pt x="340" y="897"/>
                  <a:pt x="340" y="892"/>
                </a:cubicBezTo>
                <a:cubicBezTo>
                  <a:pt x="340" y="889"/>
                  <a:pt x="341" y="884"/>
                  <a:pt x="343" y="877"/>
                </a:cubicBezTo>
                <a:cubicBezTo>
                  <a:pt x="351" y="854"/>
                  <a:pt x="351" y="854"/>
                  <a:pt x="351" y="854"/>
                </a:cubicBezTo>
                <a:cubicBezTo>
                  <a:pt x="353" y="850"/>
                  <a:pt x="353" y="848"/>
                  <a:pt x="352" y="846"/>
                </a:cubicBezTo>
                <a:cubicBezTo>
                  <a:pt x="352" y="845"/>
                  <a:pt x="350" y="844"/>
                  <a:pt x="348" y="843"/>
                </a:cubicBezTo>
                <a:cubicBezTo>
                  <a:pt x="346" y="842"/>
                  <a:pt x="346" y="842"/>
                  <a:pt x="346" y="842"/>
                </a:cubicBezTo>
                <a:cubicBezTo>
                  <a:pt x="346" y="840"/>
                  <a:pt x="346" y="840"/>
                  <a:pt x="346" y="840"/>
                </a:cubicBezTo>
                <a:cubicBezTo>
                  <a:pt x="372" y="849"/>
                  <a:pt x="372" y="849"/>
                  <a:pt x="372" y="849"/>
                </a:cubicBezTo>
                <a:cubicBezTo>
                  <a:pt x="371" y="851"/>
                  <a:pt x="371" y="851"/>
                  <a:pt x="371" y="851"/>
                </a:cubicBezTo>
                <a:cubicBezTo>
                  <a:pt x="369" y="850"/>
                  <a:pt x="369" y="850"/>
                  <a:pt x="369" y="850"/>
                </a:cubicBezTo>
                <a:cubicBezTo>
                  <a:pt x="367" y="849"/>
                  <a:pt x="365" y="849"/>
                  <a:pt x="363" y="851"/>
                </a:cubicBezTo>
                <a:cubicBezTo>
                  <a:pt x="362" y="851"/>
                  <a:pt x="361" y="853"/>
                  <a:pt x="360" y="857"/>
                </a:cubicBezTo>
                <a:cubicBezTo>
                  <a:pt x="351" y="883"/>
                  <a:pt x="351" y="883"/>
                  <a:pt x="351" y="883"/>
                </a:cubicBezTo>
                <a:cubicBezTo>
                  <a:pt x="350" y="885"/>
                  <a:pt x="349" y="888"/>
                  <a:pt x="349" y="891"/>
                </a:cubicBezTo>
                <a:cubicBezTo>
                  <a:pt x="348" y="894"/>
                  <a:pt x="348" y="897"/>
                  <a:pt x="349" y="899"/>
                </a:cubicBezTo>
                <a:cubicBezTo>
                  <a:pt x="349" y="901"/>
                  <a:pt x="350" y="903"/>
                  <a:pt x="352" y="904"/>
                </a:cubicBezTo>
                <a:cubicBezTo>
                  <a:pt x="354" y="906"/>
                  <a:pt x="356" y="908"/>
                  <a:pt x="359" y="909"/>
                </a:cubicBezTo>
                <a:cubicBezTo>
                  <a:pt x="363" y="910"/>
                  <a:pt x="367" y="910"/>
                  <a:pt x="370" y="910"/>
                </a:cubicBezTo>
                <a:cubicBezTo>
                  <a:pt x="374" y="909"/>
                  <a:pt x="377" y="908"/>
                  <a:pt x="379" y="905"/>
                </a:cubicBezTo>
                <a:cubicBezTo>
                  <a:pt x="381" y="903"/>
                  <a:pt x="383" y="899"/>
                  <a:pt x="385" y="893"/>
                </a:cubicBezTo>
                <a:cubicBezTo>
                  <a:pt x="394" y="868"/>
                  <a:pt x="394" y="868"/>
                  <a:pt x="394" y="868"/>
                </a:cubicBezTo>
                <a:cubicBezTo>
                  <a:pt x="395" y="865"/>
                  <a:pt x="395" y="862"/>
                  <a:pt x="395" y="861"/>
                </a:cubicBezTo>
                <a:cubicBezTo>
                  <a:pt x="394" y="859"/>
                  <a:pt x="393" y="858"/>
                  <a:pt x="390" y="857"/>
                </a:cubicBezTo>
                <a:cubicBezTo>
                  <a:pt x="388" y="857"/>
                  <a:pt x="388" y="857"/>
                  <a:pt x="388" y="857"/>
                </a:cubicBezTo>
                <a:close/>
                <a:moveTo>
                  <a:pt x="417" y="864"/>
                </a:moveTo>
                <a:cubicBezTo>
                  <a:pt x="433" y="866"/>
                  <a:pt x="433" y="866"/>
                  <a:pt x="433" y="866"/>
                </a:cubicBezTo>
                <a:cubicBezTo>
                  <a:pt x="465" y="918"/>
                  <a:pt x="465" y="918"/>
                  <a:pt x="465" y="918"/>
                </a:cubicBezTo>
                <a:cubicBezTo>
                  <a:pt x="470" y="882"/>
                  <a:pt x="470" y="882"/>
                  <a:pt x="470" y="882"/>
                </a:cubicBezTo>
                <a:cubicBezTo>
                  <a:pt x="470" y="879"/>
                  <a:pt x="470" y="876"/>
                  <a:pt x="470" y="875"/>
                </a:cubicBezTo>
                <a:cubicBezTo>
                  <a:pt x="469" y="874"/>
                  <a:pt x="467" y="873"/>
                  <a:pt x="465" y="872"/>
                </a:cubicBezTo>
                <a:cubicBezTo>
                  <a:pt x="462" y="872"/>
                  <a:pt x="462" y="872"/>
                  <a:pt x="462" y="872"/>
                </a:cubicBezTo>
                <a:cubicBezTo>
                  <a:pt x="463" y="870"/>
                  <a:pt x="463" y="870"/>
                  <a:pt x="463" y="870"/>
                </a:cubicBezTo>
                <a:cubicBezTo>
                  <a:pt x="484" y="873"/>
                  <a:pt x="484" y="873"/>
                  <a:pt x="484" y="873"/>
                </a:cubicBezTo>
                <a:cubicBezTo>
                  <a:pt x="484" y="875"/>
                  <a:pt x="484" y="875"/>
                  <a:pt x="484" y="875"/>
                </a:cubicBezTo>
                <a:cubicBezTo>
                  <a:pt x="482" y="875"/>
                  <a:pt x="482" y="875"/>
                  <a:pt x="482" y="875"/>
                </a:cubicBezTo>
                <a:cubicBezTo>
                  <a:pt x="479" y="874"/>
                  <a:pt x="477" y="875"/>
                  <a:pt x="476" y="876"/>
                </a:cubicBezTo>
                <a:cubicBezTo>
                  <a:pt x="475" y="877"/>
                  <a:pt x="474" y="879"/>
                  <a:pt x="474" y="883"/>
                </a:cubicBezTo>
                <a:cubicBezTo>
                  <a:pt x="467" y="935"/>
                  <a:pt x="467" y="935"/>
                  <a:pt x="467" y="935"/>
                </a:cubicBezTo>
                <a:cubicBezTo>
                  <a:pt x="465" y="935"/>
                  <a:pt x="465" y="935"/>
                  <a:pt x="465" y="935"/>
                </a:cubicBezTo>
                <a:cubicBezTo>
                  <a:pt x="431" y="879"/>
                  <a:pt x="431" y="879"/>
                  <a:pt x="431" y="879"/>
                </a:cubicBezTo>
                <a:cubicBezTo>
                  <a:pt x="426" y="918"/>
                  <a:pt x="426" y="918"/>
                  <a:pt x="426" y="918"/>
                </a:cubicBezTo>
                <a:cubicBezTo>
                  <a:pt x="425" y="921"/>
                  <a:pt x="425" y="924"/>
                  <a:pt x="426" y="925"/>
                </a:cubicBezTo>
                <a:cubicBezTo>
                  <a:pt x="427" y="926"/>
                  <a:pt x="428" y="927"/>
                  <a:pt x="431" y="928"/>
                </a:cubicBezTo>
                <a:cubicBezTo>
                  <a:pt x="433" y="928"/>
                  <a:pt x="433" y="928"/>
                  <a:pt x="433" y="928"/>
                </a:cubicBezTo>
                <a:cubicBezTo>
                  <a:pt x="433" y="930"/>
                  <a:pt x="433" y="930"/>
                  <a:pt x="433" y="930"/>
                </a:cubicBezTo>
                <a:cubicBezTo>
                  <a:pt x="411" y="927"/>
                  <a:pt x="411" y="927"/>
                  <a:pt x="411" y="927"/>
                </a:cubicBezTo>
                <a:cubicBezTo>
                  <a:pt x="411" y="925"/>
                  <a:pt x="411" y="925"/>
                  <a:pt x="411" y="925"/>
                </a:cubicBezTo>
                <a:cubicBezTo>
                  <a:pt x="414" y="925"/>
                  <a:pt x="414" y="925"/>
                  <a:pt x="414" y="925"/>
                </a:cubicBezTo>
                <a:cubicBezTo>
                  <a:pt x="416" y="926"/>
                  <a:pt x="418" y="925"/>
                  <a:pt x="420" y="924"/>
                </a:cubicBezTo>
                <a:cubicBezTo>
                  <a:pt x="420" y="923"/>
                  <a:pt x="421" y="921"/>
                  <a:pt x="422" y="917"/>
                </a:cubicBezTo>
                <a:cubicBezTo>
                  <a:pt x="428" y="874"/>
                  <a:pt x="428" y="874"/>
                  <a:pt x="428" y="874"/>
                </a:cubicBezTo>
                <a:cubicBezTo>
                  <a:pt x="426" y="871"/>
                  <a:pt x="425" y="870"/>
                  <a:pt x="424" y="869"/>
                </a:cubicBezTo>
                <a:cubicBezTo>
                  <a:pt x="423" y="868"/>
                  <a:pt x="422" y="867"/>
                  <a:pt x="420" y="867"/>
                </a:cubicBezTo>
                <a:cubicBezTo>
                  <a:pt x="419" y="866"/>
                  <a:pt x="418" y="866"/>
                  <a:pt x="416" y="866"/>
                </a:cubicBezTo>
                <a:cubicBezTo>
                  <a:pt x="417" y="864"/>
                  <a:pt x="417" y="864"/>
                  <a:pt x="417" y="864"/>
                </a:cubicBezTo>
                <a:close/>
                <a:moveTo>
                  <a:pt x="525" y="933"/>
                </a:moveTo>
                <a:cubicBezTo>
                  <a:pt x="525" y="935"/>
                  <a:pt x="525" y="935"/>
                  <a:pt x="525" y="935"/>
                </a:cubicBezTo>
                <a:cubicBezTo>
                  <a:pt x="498" y="936"/>
                  <a:pt x="498" y="936"/>
                  <a:pt x="498" y="936"/>
                </a:cubicBezTo>
                <a:cubicBezTo>
                  <a:pt x="498" y="934"/>
                  <a:pt x="498" y="934"/>
                  <a:pt x="498" y="934"/>
                </a:cubicBezTo>
                <a:cubicBezTo>
                  <a:pt x="500" y="934"/>
                  <a:pt x="500" y="934"/>
                  <a:pt x="500" y="934"/>
                </a:cubicBezTo>
                <a:cubicBezTo>
                  <a:pt x="503" y="934"/>
                  <a:pt x="504" y="933"/>
                  <a:pt x="506" y="931"/>
                </a:cubicBezTo>
                <a:cubicBezTo>
                  <a:pt x="506" y="930"/>
                  <a:pt x="507" y="928"/>
                  <a:pt x="506" y="924"/>
                </a:cubicBezTo>
                <a:cubicBezTo>
                  <a:pt x="505" y="884"/>
                  <a:pt x="505" y="884"/>
                  <a:pt x="505" y="884"/>
                </a:cubicBezTo>
                <a:cubicBezTo>
                  <a:pt x="505" y="880"/>
                  <a:pt x="505" y="878"/>
                  <a:pt x="504" y="877"/>
                </a:cubicBezTo>
                <a:cubicBezTo>
                  <a:pt x="504" y="877"/>
                  <a:pt x="503" y="876"/>
                  <a:pt x="502" y="875"/>
                </a:cubicBezTo>
                <a:cubicBezTo>
                  <a:pt x="501" y="875"/>
                  <a:pt x="499" y="874"/>
                  <a:pt x="498" y="875"/>
                </a:cubicBezTo>
                <a:cubicBezTo>
                  <a:pt x="496" y="875"/>
                  <a:pt x="496" y="875"/>
                  <a:pt x="496" y="875"/>
                </a:cubicBezTo>
                <a:cubicBezTo>
                  <a:pt x="496" y="873"/>
                  <a:pt x="496" y="873"/>
                  <a:pt x="496" y="873"/>
                </a:cubicBezTo>
                <a:cubicBezTo>
                  <a:pt x="523" y="872"/>
                  <a:pt x="523" y="872"/>
                  <a:pt x="523" y="872"/>
                </a:cubicBezTo>
                <a:cubicBezTo>
                  <a:pt x="523" y="874"/>
                  <a:pt x="523" y="874"/>
                  <a:pt x="523" y="874"/>
                </a:cubicBezTo>
                <a:cubicBezTo>
                  <a:pt x="520" y="874"/>
                  <a:pt x="520" y="874"/>
                  <a:pt x="520" y="874"/>
                </a:cubicBezTo>
                <a:cubicBezTo>
                  <a:pt x="518" y="874"/>
                  <a:pt x="516" y="875"/>
                  <a:pt x="515" y="876"/>
                </a:cubicBezTo>
                <a:cubicBezTo>
                  <a:pt x="514" y="877"/>
                  <a:pt x="514" y="880"/>
                  <a:pt x="514" y="883"/>
                </a:cubicBezTo>
                <a:cubicBezTo>
                  <a:pt x="515" y="924"/>
                  <a:pt x="515" y="924"/>
                  <a:pt x="515" y="924"/>
                </a:cubicBezTo>
                <a:cubicBezTo>
                  <a:pt x="515" y="927"/>
                  <a:pt x="516" y="929"/>
                  <a:pt x="516" y="930"/>
                </a:cubicBezTo>
                <a:cubicBezTo>
                  <a:pt x="516" y="931"/>
                  <a:pt x="517" y="932"/>
                  <a:pt x="518" y="932"/>
                </a:cubicBezTo>
                <a:cubicBezTo>
                  <a:pt x="520" y="933"/>
                  <a:pt x="521" y="933"/>
                  <a:pt x="522" y="933"/>
                </a:cubicBezTo>
                <a:cubicBezTo>
                  <a:pt x="525" y="933"/>
                  <a:pt x="525" y="933"/>
                  <a:pt x="525" y="933"/>
                </a:cubicBezTo>
                <a:close/>
                <a:moveTo>
                  <a:pt x="601" y="861"/>
                </a:moveTo>
                <a:cubicBezTo>
                  <a:pt x="602" y="863"/>
                  <a:pt x="602" y="863"/>
                  <a:pt x="602" y="863"/>
                </a:cubicBezTo>
                <a:cubicBezTo>
                  <a:pt x="600" y="864"/>
                  <a:pt x="598" y="865"/>
                  <a:pt x="597" y="866"/>
                </a:cubicBezTo>
                <a:cubicBezTo>
                  <a:pt x="596" y="868"/>
                  <a:pt x="595" y="870"/>
                  <a:pt x="594" y="873"/>
                </a:cubicBezTo>
                <a:cubicBezTo>
                  <a:pt x="582" y="930"/>
                  <a:pt x="582" y="930"/>
                  <a:pt x="582" y="930"/>
                </a:cubicBezTo>
                <a:cubicBezTo>
                  <a:pt x="580" y="930"/>
                  <a:pt x="580" y="930"/>
                  <a:pt x="580" y="930"/>
                </a:cubicBezTo>
                <a:cubicBezTo>
                  <a:pt x="547" y="881"/>
                  <a:pt x="547" y="881"/>
                  <a:pt x="547" y="881"/>
                </a:cubicBezTo>
                <a:cubicBezTo>
                  <a:pt x="546" y="878"/>
                  <a:pt x="545" y="877"/>
                  <a:pt x="544" y="876"/>
                </a:cubicBezTo>
                <a:cubicBezTo>
                  <a:pt x="543" y="876"/>
                  <a:pt x="542" y="875"/>
                  <a:pt x="541" y="875"/>
                </a:cubicBezTo>
                <a:cubicBezTo>
                  <a:pt x="540" y="874"/>
                  <a:pt x="538" y="874"/>
                  <a:pt x="536" y="874"/>
                </a:cubicBezTo>
                <a:cubicBezTo>
                  <a:pt x="536" y="873"/>
                  <a:pt x="536" y="873"/>
                  <a:pt x="536" y="873"/>
                </a:cubicBezTo>
                <a:cubicBezTo>
                  <a:pt x="561" y="868"/>
                  <a:pt x="561" y="868"/>
                  <a:pt x="561" y="868"/>
                </a:cubicBezTo>
                <a:cubicBezTo>
                  <a:pt x="561" y="870"/>
                  <a:pt x="561" y="870"/>
                  <a:pt x="561" y="870"/>
                </a:cubicBezTo>
                <a:cubicBezTo>
                  <a:pt x="559" y="871"/>
                  <a:pt x="557" y="872"/>
                  <a:pt x="556" y="872"/>
                </a:cubicBezTo>
                <a:cubicBezTo>
                  <a:pt x="555" y="873"/>
                  <a:pt x="555" y="874"/>
                  <a:pt x="555" y="875"/>
                </a:cubicBezTo>
                <a:cubicBezTo>
                  <a:pt x="556" y="877"/>
                  <a:pt x="557" y="879"/>
                  <a:pt x="559" y="882"/>
                </a:cubicBezTo>
                <a:cubicBezTo>
                  <a:pt x="581" y="916"/>
                  <a:pt x="581" y="916"/>
                  <a:pt x="581" y="916"/>
                </a:cubicBezTo>
                <a:cubicBezTo>
                  <a:pt x="589" y="877"/>
                  <a:pt x="589" y="877"/>
                  <a:pt x="589" y="877"/>
                </a:cubicBezTo>
                <a:cubicBezTo>
                  <a:pt x="590" y="873"/>
                  <a:pt x="590" y="871"/>
                  <a:pt x="590" y="869"/>
                </a:cubicBezTo>
                <a:cubicBezTo>
                  <a:pt x="590" y="869"/>
                  <a:pt x="589" y="868"/>
                  <a:pt x="588" y="867"/>
                </a:cubicBezTo>
                <a:cubicBezTo>
                  <a:pt x="587" y="867"/>
                  <a:pt x="586" y="866"/>
                  <a:pt x="583" y="866"/>
                </a:cubicBezTo>
                <a:cubicBezTo>
                  <a:pt x="583" y="866"/>
                  <a:pt x="583" y="866"/>
                  <a:pt x="583" y="866"/>
                </a:cubicBezTo>
                <a:cubicBezTo>
                  <a:pt x="582" y="865"/>
                  <a:pt x="582" y="865"/>
                  <a:pt x="582" y="865"/>
                </a:cubicBezTo>
                <a:cubicBezTo>
                  <a:pt x="601" y="861"/>
                  <a:pt x="601" y="861"/>
                  <a:pt x="601" y="861"/>
                </a:cubicBezTo>
                <a:close/>
                <a:moveTo>
                  <a:pt x="629" y="855"/>
                </a:moveTo>
                <a:cubicBezTo>
                  <a:pt x="638" y="878"/>
                  <a:pt x="638" y="878"/>
                  <a:pt x="638" y="878"/>
                </a:cubicBezTo>
                <a:cubicBezTo>
                  <a:pt x="651" y="873"/>
                  <a:pt x="651" y="873"/>
                  <a:pt x="651" y="873"/>
                </a:cubicBezTo>
                <a:cubicBezTo>
                  <a:pt x="654" y="872"/>
                  <a:pt x="656" y="870"/>
                  <a:pt x="657" y="869"/>
                </a:cubicBezTo>
                <a:cubicBezTo>
                  <a:pt x="658" y="867"/>
                  <a:pt x="658" y="864"/>
                  <a:pt x="656" y="861"/>
                </a:cubicBezTo>
                <a:cubicBezTo>
                  <a:pt x="658" y="860"/>
                  <a:pt x="658" y="860"/>
                  <a:pt x="658" y="860"/>
                </a:cubicBezTo>
                <a:cubicBezTo>
                  <a:pt x="666" y="881"/>
                  <a:pt x="666" y="881"/>
                  <a:pt x="666" y="881"/>
                </a:cubicBezTo>
                <a:cubicBezTo>
                  <a:pt x="665" y="881"/>
                  <a:pt x="665" y="881"/>
                  <a:pt x="665" y="881"/>
                </a:cubicBezTo>
                <a:cubicBezTo>
                  <a:pt x="663" y="878"/>
                  <a:pt x="662" y="877"/>
                  <a:pt x="661" y="876"/>
                </a:cubicBezTo>
                <a:cubicBezTo>
                  <a:pt x="660" y="875"/>
                  <a:pt x="659" y="875"/>
                  <a:pt x="658" y="875"/>
                </a:cubicBezTo>
                <a:cubicBezTo>
                  <a:pt x="656" y="875"/>
                  <a:pt x="654" y="875"/>
                  <a:pt x="652" y="876"/>
                </a:cubicBezTo>
                <a:cubicBezTo>
                  <a:pt x="639" y="881"/>
                  <a:pt x="639" y="881"/>
                  <a:pt x="639" y="881"/>
                </a:cubicBezTo>
                <a:cubicBezTo>
                  <a:pt x="647" y="901"/>
                  <a:pt x="647" y="901"/>
                  <a:pt x="647" y="901"/>
                </a:cubicBezTo>
                <a:cubicBezTo>
                  <a:pt x="648" y="903"/>
                  <a:pt x="649" y="905"/>
                  <a:pt x="649" y="905"/>
                </a:cubicBezTo>
                <a:cubicBezTo>
                  <a:pt x="650" y="906"/>
                  <a:pt x="650" y="906"/>
                  <a:pt x="651" y="906"/>
                </a:cubicBezTo>
                <a:cubicBezTo>
                  <a:pt x="652" y="906"/>
                  <a:pt x="653" y="906"/>
                  <a:pt x="654" y="905"/>
                </a:cubicBezTo>
                <a:cubicBezTo>
                  <a:pt x="664" y="901"/>
                  <a:pt x="664" y="901"/>
                  <a:pt x="664" y="901"/>
                </a:cubicBezTo>
                <a:cubicBezTo>
                  <a:pt x="668" y="900"/>
                  <a:pt x="670" y="899"/>
                  <a:pt x="671" y="898"/>
                </a:cubicBezTo>
                <a:cubicBezTo>
                  <a:pt x="672" y="897"/>
                  <a:pt x="674" y="895"/>
                  <a:pt x="674" y="893"/>
                </a:cubicBezTo>
                <a:cubicBezTo>
                  <a:pt x="675" y="891"/>
                  <a:pt x="676" y="887"/>
                  <a:pt x="677" y="883"/>
                </a:cubicBezTo>
                <a:cubicBezTo>
                  <a:pt x="678" y="882"/>
                  <a:pt x="678" y="882"/>
                  <a:pt x="678" y="882"/>
                </a:cubicBezTo>
                <a:cubicBezTo>
                  <a:pt x="679" y="899"/>
                  <a:pt x="679" y="899"/>
                  <a:pt x="679" y="899"/>
                </a:cubicBezTo>
                <a:cubicBezTo>
                  <a:pt x="634" y="917"/>
                  <a:pt x="634" y="917"/>
                  <a:pt x="634" y="917"/>
                </a:cubicBezTo>
                <a:cubicBezTo>
                  <a:pt x="634" y="915"/>
                  <a:pt x="634" y="915"/>
                  <a:pt x="634" y="915"/>
                </a:cubicBezTo>
                <a:cubicBezTo>
                  <a:pt x="636" y="915"/>
                  <a:pt x="636" y="915"/>
                  <a:pt x="636" y="915"/>
                </a:cubicBezTo>
                <a:cubicBezTo>
                  <a:pt x="637" y="914"/>
                  <a:pt x="638" y="913"/>
                  <a:pt x="639" y="912"/>
                </a:cubicBezTo>
                <a:cubicBezTo>
                  <a:pt x="640" y="911"/>
                  <a:pt x="640" y="910"/>
                  <a:pt x="640" y="909"/>
                </a:cubicBezTo>
                <a:cubicBezTo>
                  <a:pt x="640" y="908"/>
                  <a:pt x="640" y="906"/>
                  <a:pt x="638" y="903"/>
                </a:cubicBezTo>
                <a:cubicBezTo>
                  <a:pt x="623" y="866"/>
                  <a:pt x="623" y="866"/>
                  <a:pt x="623" y="866"/>
                </a:cubicBezTo>
                <a:cubicBezTo>
                  <a:pt x="622" y="862"/>
                  <a:pt x="620" y="860"/>
                  <a:pt x="619" y="859"/>
                </a:cubicBezTo>
                <a:cubicBezTo>
                  <a:pt x="618" y="858"/>
                  <a:pt x="616" y="859"/>
                  <a:pt x="613" y="859"/>
                </a:cubicBezTo>
                <a:cubicBezTo>
                  <a:pt x="611" y="860"/>
                  <a:pt x="611" y="860"/>
                  <a:pt x="611" y="860"/>
                </a:cubicBezTo>
                <a:cubicBezTo>
                  <a:pt x="611" y="859"/>
                  <a:pt x="611" y="859"/>
                  <a:pt x="611" y="859"/>
                </a:cubicBezTo>
                <a:cubicBezTo>
                  <a:pt x="656" y="841"/>
                  <a:pt x="656" y="841"/>
                  <a:pt x="656" y="841"/>
                </a:cubicBezTo>
                <a:cubicBezTo>
                  <a:pt x="661" y="853"/>
                  <a:pt x="661" y="853"/>
                  <a:pt x="661" y="853"/>
                </a:cubicBezTo>
                <a:cubicBezTo>
                  <a:pt x="660" y="854"/>
                  <a:pt x="660" y="854"/>
                  <a:pt x="660" y="854"/>
                </a:cubicBezTo>
                <a:cubicBezTo>
                  <a:pt x="658" y="851"/>
                  <a:pt x="656" y="849"/>
                  <a:pt x="655" y="848"/>
                </a:cubicBezTo>
                <a:cubicBezTo>
                  <a:pt x="654" y="847"/>
                  <a:pt x="653" y="847"/>
                  <a:pt x="651" y="847"/>
                </a:cubicBezTo>
                <a:cubicBezTo>
                  <a:pt x="650" y="847"/>
                  <a:pt x="647" y="848"/>
                  <a:pt x="645" y="849"/>
                </a:cubicBezTo>
                <a:cubicBezTo>
                  <a:pt x="629" y="855"/>
                  <a:pt x="629" y="855"/>
                  <a:pt x="629" y="855"/>
                </a:cubicBezTo>
                <a:close/>
                <a:moveTo>
                  <a:pt x="757" y="853"/>
                </a:moveTo>
                <a:cubicBezTo>
                  <a:pt x="743" y="863"/>
                  <a:pt x="743" y="863"/>
                  <a:pt x="743" y="863"/>
                </a:cubicBezTo>
                <a:cubicBezTo>
                  <a:pt x="710" y="849"/>
                  <a:pt x="710" y="849"/>
                  <a:pt x="710" y="849"/>
                </a:cubicBezTo>
                <a:cubicBezTo>
                  <a:pt x="708" y="850"/>
                  <a:pt x="707" y="851"/>
                  <a:pt x="706" y="852"/>
                </a:cubicBezTo>
                <a:cubicBezTo>
                  <a:pt x="706" y="852"/>
                  <a:pt x="706" y="852"/>
                  <a:pt x="705" y="852"/>
                </a:cubicBezTo>
                <a:cubicBezTo>
                  <a:pt x="705" y="853"/>
                  <a:pt x="704" y="853"/>
                  <a:pt x="704" y="853"/>
                </a:cubicBezTo>
                <a:cubicBezTo>
                  <a:pt x="714" y="868"/>
                  <a:pt x="714" y="868"/>
                  <a:pt x="714" y="868"/>
                </a:cubicBezTo>
                <a:cubicBezTo>
                  <a:pt x="716" y="872"/>
                  <a:pt x="718" y="873"/>
                  <a:pt x="719" y="874"/>
                </a:cubicBezTo>
                <a:cubicBezTo>
                  <a:pt x="721" y="874"/>
                  <a:pt x="723" y="874"/>
                  <a:pt x="725" y="873"/>
                </a:cubicBezTo>
                <a:cubicBezTo>
                  <a:pt x="727" y="871"/>
                  <a:pt x="727" y="871"/>
                  <a:pt x="727" y="871"/>
                </a:cubicBezTo>
                <a:cubicBezTo>
                  <a:pt x="728" y="873"/>
                  <a:pt x="728" y="873"/>
                  <a:pt x="728" y="873"/>
                </a:cubicBezTo>
                <a:cubicBezTo>
                  <a:pt x="705" y="887"/>
                  <a:pt x="705" y="887"/>
                  <a:pt x="705" y="887"/>
                </a:cubicBezTo>
                <a:cubicBezTo>
                  <a:pt x="704" y="886"/>
                  <a:pt x="704" y="886"/>
                  <a:pt x="704" y="886"/>
                </a:cubicBezTo>
                <a:cubicBezTo>
                  <a:pt x="706" y="885"/>
                  <a:pt x="706" y="885"/>
                  <a:pt x="706" y="885"/>
                </a:cubicBezTo>
                <a:cubicBezTo>
                  <a:pt x="708" y="883"/>
                  <a:pt x="709" y="881"/>
                  <a:pt x="709" y="879"/>
                </a:cubicBezTo>
                <a:cubicBezTo>
                  <a:pt x="709" y="878"/>
                  <a:pt x="708" y="876"/>
                  <a:pt x="707" y="873"/>
                </a:cubicBezTo>
                <a:cubicBezTo>
                  <a:pt x="684" y="839"/>
                  <a:pt x="684" y="839"/>
                  <a:pt x="684" y="839"/>
                </a:cubicBezTo>
                <a:cubicBezTo>
                  <a:pt x="682" y="836"/>
                  <a:pt x="681" y="834"/>
                  <a:pt x="679" y="834"/>
                </a:cubicBezTo>
                <a:cubicBezTo>
                  <a:pt x="678" y="833"/>
                  <a:pt x="676" y="834"/>
                  <a:pt x="674" y="835"/>
                </a:cubicBezTo>
                <a:cubicBezTo>
                  <a:pt x="672" y="836"/>
                  <a:pt x="672" y="836"/>
                  <a:pt x="672" y="836"/>
                </a:cubicBezTo>
                <a:cubicBezTo>
                  <a:pt x="671" y="835"/>
                  <a:pt x="671" y="835"/>
                  <a:pt x="671" y="835"/>
                </a:cubicBezTo>
                <a:cubicBezTo>
                  <a:pt x="690" y="822"/>
                  <a:pt x="690" y="822"/>
                  <a:pt x="690" y="822"/>
                </a:cubicBezTo>
                <a:cubicBezTo>
                  <a:pt x="696" y="819"/>
                  <a:pt x="700" y="816"/>
                  <a:pt x="703" y="815"/>
                </a:cubicBezTo>
                <a:cubicBezTo>
                  <a:pt x="706" y="815"/>
                  <a:pt x="710" y="815"/>
                  <a:pt x="713" y="816"/>
                </a:cubicBezTo>
                <a:cubicBezTo>
                  <a:pt x="716" y="817"/>
                  <a:pt x="719" y="819"/>
                  <a:pt x="721" y="822"/>
                </a:cubicBezTo>
                <a:cubicBezTo>
                  <a:pt x="723" y="825"/>
                  <a:pt x="724" y="828"/>
                  <a:pt x="723" y="832"/>
                </a:cubicBezTo>
                <a:cubicBezTo>
                  <a:pt x="722" y="836"/>
                  <a:pt x="720" y="840"/>
                  <a:pt x="717" y="843"/>
                </a:cubicBezTo>
                <a:cubicBezTo>
                  <a:pt x="737" y="852"/>
                  <a:pt x="737" y="852"/>
                  <a:pt x="737" y="852"/>
                </a:cubicBezTo>
                <a:cubicBezTo>
                  <a:pt x="742" y="853"/>
                  <a:pt x="746" y="854"/>
                  <a:pt x="748" y="854"/>
                </a:cubicBezTo>
                <a:cubicBezTo>
                  <a:pt x="751" y="854"/>
                  <a:pt x="753" y="853"/>
                  <a:pt x="757" y="852"/>
                </a:cubicBezTo>
                <a:cubicBezTo>
                  <a:pt x="757" y="853"/>
                  <a:pt x="757" y="853"/>
                  <a:pt x="757" y="853"/>
                </a:cubicBezTo>
                <a:close/>
                <a:moveTo>
                  <a:pt x="702" y="851"/>
                </a:moveTo>
                <a:cubicBezTo>
                  <a:pt x="703" y="850"/>
                  <a:pt x="703" y="850"/>
                  <a:pt x="704" y="850"/>
                </a:cubicBezTo>
                <a:cubicBezTo>
                  <a:pt x="704" y="850"/>
                  <a:pt x="704" y="849"/>
                  <a:pt x="705" y="849"/>
                </a:cubicBezTo>
                <a:cubicBezTo>
                  <a:pt x="710" y="846"/>
                  <a:pt x="713" y="842"/>
                  <a:pt x="714" y="839"/>
                </a:cubicBezTo>
                <a:cubicBezTo>
                  <a:pt x="715" y="835"/>
                  <a:pt x="714" y="831"/>
                  <a:pt x="712" y="828"/>
                </a:cubicBezTo>
                <a:cubicBezTo>
                  <a:pt x="710" y="824"/>
                  <a:pt x="707" y="822"/>
                  <a:pt x="704" y="822"/>
                </a:cubicBezTo>
                <a:cubicBezTo>
                  <a:pt x="701" y="821"/>
                  <a:pt x="697" y="822"/>
                  <a:pt x="694" y="824"/>
                </a:cubicBezTo>
                <a:cubicBezTo>
                  <a:pt x="692" y="825"/>
                  <a:pt x="690" y="827"/>
                  <a:pt x="688" y="829"/>
                </a:cubicBezTo>
                <a:cubicBezTo>
                  <a:pt x="702" y="851"/>
                  <a:pt x="702" y="851"/>
                  <a:pt x="702" y="851"/>
                </a:cubicBezTo>
                <a:close/>
                <a:moveTo>
                  <a:pt x="762" y="766"/>
                </a:moveTo>
                <a:cubicBezTo>
                  <a:pt x="776" y="782"/>
                  <a:pt x="776" y="782"/>
                  <a:pt x="776" y="782"/>
                </a:cubicBezTo>
                <a:cubicBezTo>
                  <a:pt x="775" y="783"/>
                  <a:pt x="775" y="783"/>
                  <a:pt x="775" y="783"/>
                </a:cubicBezTo>
                <a:cubicBezTo>
                  <a:pt x="772" y="780"/>
                  <a:pt x="769" y="779"/>
                  <a:pt x="766" y="778"/>
                </a:cubicBezTo>
                <a:cubicBezTo>
                  <a:pt x="764" y="777"/>
                  <a:pt x="761" y="777"/>
                  <a:pt x="758" y="778"/>
                </a:cubicBezTo>
                <a:cubicBezTo>
                  <a:pt x="755" y="778"/>
                  <a:pt x="752" y="780"/>
                  <a:pt x="750" y="781"/>
                </a:cubicBezTo>
                <a:cubicBezTo>
                  <a:pt x="748" y="784"/>
                  <a:pt x="746" y="786"/>
                  <a:pt x="746" y="789"/>
                </a:cubicBezTo>
                <a:cubicBezTo>
                  <a:pt x="746" y="792"/>
                  <a:pt x="747" y="794"/>
                  <a:pt x="748" y="796"/>
                </a:cubicBezTo>
                <a:cubicBezTo>
                  <a:pt x="750" y="797"/>
                  <a:pt x="751" y="798"/>
                  <a:pt x="753" y="799"/>
                </a:cubicBezTo>
                <a:cubicBezTo>
                  <a:pt x="756" y="799"/>
                  <a:pt x="762" y="798"/>
                  <a:pt x="770" y="796"/>
                </a:cubicBezTo>
                <a:cubicBezTo>
                  <a:pt x="776" y="795"/>
                  <a:pt x="781" y="794"/>
                  <a:pt x="784" y="794"/>
                </a:cubicBezTo>
                <a:cubicBezTo>
                  <a:pt x="786" y="793"/>
                  <a:pt x="789" y="794"/>
                  <a:pt x="791" y="795"/>
                </a:cubicBezTo>
                <a:cubicBezTo>
                  <a:pt x="794" y="796"/>
                  <a:pt x="796" y="797"/>
                  <a:pt x="797" y="799"/>
                </a:cubicBezTo>
                <a:cubicBezTo>
                  <a:pt x="800" y="802"/>
                  <a:pt x="802" y="807"/>
                  <a:pt x="801" y="812"/>
                </a:cubicBezTo>
                <a:cubicBezTo>
                  <a:pt x="801" y="817"/>
                  <a:pt x="799" y="821"/>
                  <a:pt x="794" y="825"/>
                </a:cubicBezTo>
                <a:cubicBezTo>
                  <a:pt x="793" y="826"/>
                  <a:pt x="792" y="827"/>
                  <a:pt x="790" y="828"/>
                </a:cubicBezTo>
                <a:cubicBezTo>
                  <a:pt x="789" y="829"/>
                  <a:pt x="787" y="830"/>
                  <a:pt x="785" y="831"/>
                </a:cubicBezTo>
                <a:cubicBezTo>
                  <a:pt x="782" y="832"/>
                  <a:pt x="780" y="833"/>
                  <a:pt x="779" y="834"/>
                </a:cubicBezTo>
                <a:cubicBezTo>
                  <a:pt x="779" y="834"/>
                  <a:pt x="779" y="835"/>
                  <a:pt x="778" y="835"/>
                </a:cubicBezTo>
                <a:cubicBezTo>
                  <a:pt x="778" y="836"/>
                  <a:pt x="779" y="837"/>
                  <a:pt x="780" y="838"/>
                </a:cubicBezTo>
                <a:cubicBezTo>
                  <a:pt x="778" y="839"/>
                  <a:pt x="778" y="839"/>
                  <a:pt x="778" y="839"/>
                </a:cubicBezTo>
                <a:cubicBezTo>
                  <a:pt x="764" y="823"/>
                  <a:pt x="764" y="823"/>
                  <a:pt x="764" y="823"/>
                </a:cubicBezTo>
                <a:cubicBezTo>
                  <a:pt x="765" y="822"/>
                  <a:pt x="765" y="822"/>
                  <a:pt x="765" y="822"/>
                </a:cubicBezTo>
                <a:cubicBezTo>
                  <a:pt x="769" y="825"/>
                  <a:pt x="772" y="827"/>
                  <a:pt x="774" y="828"/>
                </a:cubicBezTo>
                <a:cubicBezTo>
                  <a:pt x="777" y="828"/>
                  <a:pt x="780" y="828"/>
                  <a:pt x="783" y="828"/>
                </a:cubicBezTo>
                <a:cubicBezTo>
                  <a:pt x="786" y="827"/>
                  <a:pt x="789" y="825"/>
                  <a:pt x="791" y="823"/>
                </a:cubicBezTo>
                <a:cubicBezTo>
                  <a:pt x="794" y="821"/>
                  <a:pt x="796" y="818"/>
                  <a:pt x="796" y="815"/>
                </a:cubicBezTo>
                <a:cubicBezTo>
                  <a:pt x="796" y="812"/>
                  <a:pt x="795" y="809"/>
                  <a:pt x="794" y="807"/>
                </a:cubicBezTo>
                <a:cubicBezTo>
                  <a:pt x="793" y="806"/>
                  <a:pt x="791" y="805"/>
                  <a:pt x="789" y="804"/>
                </a:cubicBezTo>
                <a:cubicBezTo>
                  <a:pt x="788" y="804"/>
                  <a:pt x="786" y="804"/>
                  <a:pt x="784" y="804"/>
                </a:cubicBezTo>
                <a:cubicBezTo>
                  <a:pt x="782" y="804"/>
                  <a:pt x="778" y="805"/>
                  <a:pt x="772" y="806"/>
                </a:cubicBezTo>
                <a:cubicBezTo>
                  <a:pt x="766" y="807"/>
                  <a:pt x="762" y="808"/>
                  <a:pt x="759" y="808"/>
                </a:cubicBezTo>
                <a:cubicBezTo>
                  <a:pt x="756" y="809"/>
                  <a:pt x="753" y="808"/>
                  <a:pt x="751" y="807"/>
                </a:cubicBezTo>
                <a:cubicBezTo>
                  <a:pt x="749" y="807"/>
                  <a:pt x="747" y="805"/>
                  <a:pt x="745" y="803"/>
                </a:cubicBezTo>
                <a:cubicBezTo>
                  <a:pt x="742" y="800"/>
                  <a:pt x="741" y="796"/>
                  <a:pt x="741" y="791"/>
                </a:cubicBezTo>
                <a:cubicBezTo>
                  <a:pt x="742" y="786"/>
                  <a:pt x="744" y="782"/>
                  <a:pt x="748" y="779"/>
                </a:cubicBezTo>
                <a:cubicBezTo>
                  <a:pt x="750" y="776"/>
                  <a:pt x="753" y="775"/>
                  <a:pt x="757" y="773"/>
                </a:cubicBezTo>
                <a:cubicBezTo>
                  <a:pt x="759" y="773"/>
                  <a:pt x="760" y="772"/>
                  <a:pt x="761" y="772"/>
                </a:cubicBezTo>
                <a:cubicBezTo>
                  <a:pt x="761" y="771"/>
                  <a:pt x="762" y="771"/>
                  <a:pt x="762" y="770"/>
                </a:cubicBezTo>
                <a:cubicBezTo>
                  <a:pt x="762" y="769"/>
                  <a:pt x="761" y="768"/>
                  <a:pt x="761" y="767"/>
                </a:cubicBezTo>
                <a:cubicBezTo>
                  <a:pt x="762" y="766"/>
                  <a:pt x="762" y="766"/>
                  <a:pt x="762" y="766"/>
                </a:cubicBezTo>
                <a:close/>
                <a:moveTo>
                  <a:pt x="842" y="770"/>
                </a:moveTo>
                <a:cubicBezTo>
                  <a:pt x="844" y="771"/>
                  <a:pt x="844" y="771"/>
                  <a:pt x="844" y="771"/>
                </a:cubicBezTo>
                <a:cubicBezTo>
                  <a:pt x="826" y="792"/>
                  <a:pt x="826" y="792"/>
                  <a:pt x="826" y="792"/>
                </a:cubicBezTo>
                <a:cubicBezTo>
                  <a:pt x="825" y="791"/>
                  <a:pt x="825" y="791"/>
                  <a:pt x="825" y="791"/>
                </a:cubicBezTo>
                <a:cubicBezTo>
                  <a:pt x="826" y="789"/>
                  <a:pt x="826" y="789"/>
                  <a:pt x="826" y="789"/>
                </a:cubicBezTo>
                <a:cubicBezTo>
                  <a:pt x="828" y="787"/>
                  <a:pt x="828" y="785"/>
                  <a:pt x="828" y="783"/>
                </a:cubicBezTo>
                <a:cubicBezTo>
                  <a:pt x="828" y="782"/>
                  <a:pt x="826" y="780"/>
                  <a:pt x="823" y="778"/>
                </a:cubicBezTo>
                <a:cubicBezTo>
                  <a:pt x="793" y="751"/>
                  <a:pt x="793" y="751"/>
                  <a:pt x="793" y="751"/>
                </a:cubicBezTo>
                <a:cubicBezTo>
                  <a:pt x="790" y="749"/>
                  <a:pt x="789" y="748"/>
                  <a:pt x="788" y="747"/>
                </a:cubicBezTo>
                <a:cubicBezTo>
                  <a:pt x="787" y="747"/>
                  <a:pt x="786" y="747"/>
                  <a:pt x="785" y="747"/>
                </a:cubicBezTo>
                <a:cubicBezTo>
                  <a:pt x="783" y="748"/>
                  <a:pt x="782" y="749"/>
                  <a:pt x="781" y="750"/>
                </a:cubicBezTo>
                <a:cubicBezTo>
                  <a:pt x="780" y="752"/>
                  <a:pt x="780" y="752"/>
                  <a:pt x="780" y="752"/>
                </a:cubicBezTo>
                <a:cubicBezTo>
                  <a:pt x="778" y="750"/>
                  <a:pt x="778" y="750"/>
                  <a:pt x="778" y="750"/>
                </a:cubicBezTo>
                <a:cubicBezTo>
                  <a:pt x="796" y="730"/>
                  <a:pt x="796" y="730"/>
                  <a:pt x="796" y="730"/>
                </a:cubicBezTo>
                <a:cubicBezTo>
                  <a:pt x="797" y="731"/>
                  <a:pt x="797" y="731"/>
                  <a:pt x="797" y="731"/>
                </a:cubicBezTo>
                <a:cubicBezTo>
                  <a:pt x="796" y="733"/>
                  <a:pt x="796" y="733"/>
                  <a:pt x="796" y="733"/>
                </a:cubicBezTo>
                <a:cubicBezTo>
                  <a:pt x="794" y="735"/>
                  <a:pt x="794" y="737"/>
                  <a:pt x="794" y="739"/>
                </a:cubicBezTo>
                <a:cubicBezTo>
                  <a:pt x="794" y="740"/>
                  <a:pt x="796" y="742"/>
                  <a:pt x="799" y="744"/>
                </a:cubicBezTo>
                <a:cubicBezTo>
                  <a:pt x="829" y="771"/>
                  <a:pt x="829" y="771"/>
                  <a:pt x="829" y="771"/>
                </a:cubicBezTo>
                <a:cubicBezTo>
                  <a:pt x="832" y="773"/>
                  <a:pt x="833" y="774"/>
                  <a:pt x="834" y="775"/>
                </a:cubicBezTo>
                <a:cubicBezTo>
                  <a:pt x="835" y="775"/>
                  <a:pt x="836" y="775"/>
                  <a:pt x="837" y="774"/>
                </a:cubicBezTo>
                <a:cubicBezTo>
                  <a:pt x="839" y="774"/>
                  <a:pt x="840" y="773"/>
                  <a:pt x="841" y="772"/>
                </a:cubicBezTo>
                <a:cubicBezTo>
                  <a:pt x="842" y="770"/>
                  <a:pt x="842" y="770"/>
                  <a:pt x="842" y="770"/>
                </a:cubicBezTo>
                <a:close/>
                <a:moveTo>
                  <a:pt x="833" y="676"/>
                </a:moveTo>
                <a:cubicBezTo>
                  <a:pt x="845" y="683"/>
                  <a:pt x="845" y="683"/>
                  <a:pt x="845" y="683"/>
                </a:cubicBezTo>
                <a:cubicBezTo>
                  <a:pt x="845" y="684"/>
                  <a:pt x="845" y="684"/>
                  <a:pt x="845" y="684"/>
                </a:cubicBezTo>
                <a:cubicBezTo>
                  <a:pt x="842" y="683"/>
                  <a:pt x="840" y="683"/>
                  <a:pt x="839" y="683"/>
                </a:cubicBezTo>
                <a:cubicBezTo>
                  <a:pt x="837" y="682"/>
                  <a:pt x="835" y="683"/>
                  <a:pt x="834" y="684"/>
                </a:cubicBezTo>
                <a:cubicBezTo>
                  <a:pt x="832" y="685"/>
                  <a:pt x="831" y="686"/>
                  <a:pt x="829" y="688"/>
                </a:cubicBezTo>
                <a:cubicBezTo>
                  <a:pt x="825" y="696"/>
                  <a:pt x="825" y="696"/>
                  <a:pt x="825" y="696"/>
                </a:cubicBezTo>
                <a:cubicBezTo>
                  <a:pt x="865" y="721"/>
                  <a:pt x="865" y="721"/>
                  <a:pt x="865" y="721"/>
                </a:cubicBezTo>
                <a:cubicBezTo>
                  <a:pt x="869" y="723"/>
                  <a:pt x="871" y="724"/>
                  <a:pt x="872" y="724"/>
                </a:cubicBezTo>
                <a:cubicBezTo>
                  <a:pt x="874" y="724"/>
                  <a:pt x="875" y="723"/>
                  <a:pt x="877" y="720"/>
                </a:cubicBezTo>
                <a:cubicBezTo>
                  <a:pt x="878" y="719"/>
                  <a:pt x="878" y="719"/>
                  <a:pt x="878" y="719"/>
                </a:cubicBezTo>
                <a:cubicBezTo>
                  <a:pt x="879" y="720"/>
                  <a:pt x="879" y="720"/>
                  <a:pt x="879" y="720"/>
                </a:cubicBezTo>
                <a:cubicBezTo>
                  <a:pt x="865" y="742"/>
                  <a:pt x="865" y="742"/>
                  <a:pt x="865" y="742"/>
                </a:cubicBezTo>
                <a:cubicBezTo>
                  <a:pt x="864" y="741"/>
                  <a:pt x="864" y="741"/>
                  <a:pt x="864" y="741"/>
                </a:cubicBezTo>
                <a:cubicBezTo>
                  <a:pt x="865" y="739"/>
                  <a:pt x="865" y="739"/>
                  <a:pt x="865" y="739"/>
                </a:cubicBezTo>
                <a:cubicBezTo>
                  <a:pt x="866" y="737"/>
                  <a:pt x="867" y="735"/>
                  <a:pt x="866" y="733"/>
                </a:cubicBezTo>
                <a:cubicBezTo>
                  <a:pt x="865" y="732"/>
                  <a:pt x="864" y="731"/>
                  <a:pt x="861" y="729"/>
                </a:cubicBezTo>
                <a:cubicBezTo>
                  <a:pt x="820" y="703"/>
                  <a:pt x="820" y="703"/>
                  <a:pt x="820" y="703"/>
                </a:cubicBezTo>
                <a:cubicBezTo>
                  <a:pt x="816" y="710"/>
                  <a:pt x="816" y="710"/>
                  <a:pt x="816" y="710"/>
                </a:cubicBezTo>
                <a:cubicBezTo>
                  <a:pt x="814" y="712"/>
                  <a:pt x="813" y="714"/>
                  <a:pt x="813" y="715"/>
                </a:cubicBezTo>
                <a:cubicBezTo>
                  <a:pt x="813" y="717"/>
                  <a:pt x="813" y="719"/>
                  <a:pt x="814" y="721"/>
                </a:cubicBezTo>
                <a:cubicBezTo>
                  <a:pt x="815" y="723"/>
                  <a:pt x="816" y="724"/>
                  <a:pt x="818" y="726"/>
                </a:cubicBezTo>
                <a:cubicBezTo>
                  <a:pt x="818" y="728"/>
                  <a:pt x="818" y="728"/>
                  <a:pt x="818" y="728"/>
                </a:cubicBezTo>
                <a:cubicBezTo>
                  <a:pt x="805" y="719"/>
                  <a:pt x="805" y="719"/>
                  <a:pt x="805" y="719"/>
                </a:cubicBezTo>
                <a:cubicBezTo>
                  <a:pt x="833" y="676"/>
                  <a:pt x="833" y="676"/>
                  <a:pt x="833" y="676"/>
                </a:cubicBezTo>
                <a:close/>
                <a:moveTo>
                  <a:pt x="854" y="624"/>
                </a:moveTo>
                <a:cubicBezTo>
                  <a:pt x="862" y="604"/>
                  <a:pt x="862" y="604"/>
                  <a:pt x="862" y="604"/>
                </a:cubicBezTo>
                <a:cubicBezTo>
                  <a:pt x="864" y="604"/>
                  <a:pt x="864" y="604"/>
                  <a:pt x="864" y="604"/>
                </a:cubicBezTo>
                <a:cubicBezTo>
                  <a:pt x="863" y="606"/>
                  <a:pt x="863" y="606"/>
                  <a:pt x="863" y="606"/>
                </a:cubicBezTo>
                <a:cubicBezTo>
                  <a:pt x="863" y="606"/>
                  <a:pt x="863" y="608"/>
                  <a:pt x="863" y="609"/>
                </a:cubicBezTo>
                <a:cubicBezTo>
                  <a:pt x="863" y="611"/>
                  <a:pt x="864" y="613"/>
                  <a:pt x="864" y="614"/>
                </a:cubicBezTo>
                <a:cubicBezTo>
                  <a:pt x="865" y="616"/>
                  <a:pt x="867" y="618"/>
                  <a:pt x="869" y="621"/>
                </a:cubicBezTo>
                <a:cubicBezTo>
                  <a:pt x="886" y="644"/>
                  <a:pt x="886" y="644"/>
                  <a:pt x="886" y="644"/>
                </a:cubicBezTo>
                <a:cubicBezTo>
                  <a:pt x="900" y="649"/>
                  <a:pt x="900" y="649"/>
                  <a:pt x="900" y="649"/>
                </a:cubicBezTo>
                <a:cubicBezTo>
                  <a:pt x="904" y="651"/>
                  <a:pt x="906" y="651"/>
                  <a:pt x="907" y="651"/>
                </a:cubicBezTo>
                <a:cubicBezTo>
                  <a:pt x="909" y="650"/>
                  <a:pt x="910" y="649"/>
                  <a:pt x="911" y="646"/>
                </a:cubicBezTo>
                <a:cubicBezTo>
                  <a:pt x="912" y="644"/>
                  <a:pt x="912" y="644"/>
                  <a:pt x="912" y="644"/>
                </a:cubicBezTo>
                <a:cubicBezTo>
                  <a:pt x="914" y="645"/>
                  <a:pt x="914" y="645"/>
                  <a:pt x="914" y="645"/>
                </a:cubicBezTo>
                <a:cubicBezTo>
                  <a:pt x="904" y="670"/>
                  <a:pt x="904" y="670"/>
                  <a:pt x="904" y="670"/>
                </a:cubicBezTo>
                <a:cubicBezTo>
                  <a:pt x="902" y="669"/>
                  <a:pt x="902" y="669"/>
                  <a:pt x="902" y="669"/>
                </a:cubicBezTo>
                <a:cubicBezTo>
                  <a:pt x="903" y="667"/>
                  <a:pt x="903" y="667"/>
                  <a:pt x="903" y="667"/>
                </a:cubicBezTo>
                <a:cubicBezTo>
                  <a:pt x="904" y="665"/>
                  <a:pt x="904" y="663"/>
                  <a:pt x="903" y="661"/>
                </a:cubicBezTo>
                <a:cubicBezTo>
                  <a:pt x="902" y="660"/>
                  <a:pt x="900" y="659"/>
                  <a:pt x="897" y="658"/>
                </a:cubicBezTo>
                <a:cubicBezTo>
                  <a:pt x="883" y="652"/>
                  <a:pt x="883" y="652"/>
                  <a:pt x="883" y="652"/>
                </a:cubicBezTo>
                <a:cubicBezTo>
                  <a:pt x="852" y="659"/>
                  <a:pt x="852" y="659"/>
                  <a:pt x="852" y="659"/>
                </a:cubicBezTo>
                <a:cubicBezTo>
                  <a:pt x="849" y="660"/>
                  <a:pt x="847" y="660"/>
                  <a:pt x="846" y="661"/>
                </a:cubicBezTo>
                <a:cubicBezTo>
                  <a:pt x="845" y="661"/>
                  <a:pt x="843" y="662"/>
                  <a:pt x="841" y="664"/>
                </a:cubicBezTo>
                <a:cubicBezTo>
                  <a:pt x="841" y="664"/>
                  <a:pt x="840" y="665"/>
                  <a:pt x="840" y="666"/>
                </a:cubicBezTo>
                <a:cubicBezTo>
                  <a:pt x="838" y="666"/>
                  <a:pt x="838" y="666"/>
                  <a:pt x="838" y="666"/>
                </a:cubicBezTo>
                <a:cubicBezTo>
                  <a:pt x="848" y="641"/>
                  <a:pt x="848" y="641"/>
                  <a:pt x="848" y="641"/>
                </a:cubicBezTo>
                <a:cubicBezTo>
                  <a:pt x="850" y="641"/>
                  <a:pt x="850" y="641"/>
                  <a:pt x="850" y="641"/>
                </a:cubicBezTo>
                <a:cubicBezTo>
                  <a:pt x="849" y="643"/>
                  <a:pt x="849" y="643"/>
                  <a:pt x="849" y="643"/>
                </a:cubicBezTo>
                <a:cubicBezTo>
                  <a:pt x="849" y="644"/>
                  <a:pt x="848" y="645"/>
                  <a:pt x="849" y="647"/>
                </a:cubicBezTo>
                <a:cubicBezTo>
                  <a:pt x="849" y="648"/>
                  <a:pt x="850" y="649"/>
                  <a:pt x="851" y="649"/>
                </a:cubicBezTo>
                <a:cubicBezTo>
                  <a:pt x="852" y="650"/>
                  <a:pt x="854" y="650"/>
                  <a:pt x="857" y="649"/>
                </a:cubicBezTo>
                <a:cubicBezTo>
                  <a:pt x="881" y="644"/>
                  <a:pt x="881" y="644"/>
                  <a:pt x="881" y="644"/>
                </a:cubicBezTo>
                <a:cubicBezTo>
                  <a:pt x="867" y="626"/>
                  <a:pt x="867" y="626"/>
                  <a:pt x="867" y="626"/>
                </a:cubicBezTo>
                <a:cubicBezTo>
                  <a:pt x="865" y="623"/>
                  <a:pt x="864" y="621"/>
                  <a:pt x="862" y="621"/>
                </a:cubicBezTo>
                <a:cubicBezTo>
                  <a:pt x="861" y="620"/>
                  <a:pt x="861" y="620"/>
                  <a:pt x="860" y="620"/>
                </a:cubicBezTo>
                <a:cubicBezTo>
                  <a:pt x="859" y="621"/>
                  <a:pt x="858" y="621"/>
                  <a:pt x="858" y="622"/>
                </a:cubicBezTo>
                <a:cubicBezTo>
                  <a:pt x="857" y="622"/>
                  <a:pt x="856" y="623"/>
                  <a:pt x="856" y="625"/>
                </a:cubicBezTo>
                <a:cubicBezTo>
                  <a:pt x="854" y="624"/>
                  <a:pt x="854" y="624"/>
                  <a:pt x="854" y="624"/>
                </a:cubicBezTo>
                <a:close/>
                <a:moveTo>
                  <a:pt x="783" y="308"/>
                </a:moveTo>
                <a:cubicBezTo>
                  <a:pt x="781" y="309"/>
                  <a:pt x="781" y="314"/>
                  <a:pt x="782" y="316"/>
                </a:cubicBezTo>
                <a:cubicBezTo>
                  <a:pt x="787" y="324"/>
                  <a:pt x="800" y="320"/>
                  <a:pt x="809" y="314"/>
                </a:cubicBezTo>
                <a:cubicBezTo>
                  <a:pt x="816" y="309"/>
                  <a:pt x="816" y="309"/>
                  <a:pt x="816" y="309"/>
                </a:cubicBezTo>
                <a:cubicBezTo>
                  <a:pt x="818" y="313"/>
                  <a:pt x="818" y="313"/>
                  <a:pt x="818" y="313"/>
                </a:cubicBezTo>
                <a:cubicBezTo>
                  <a:pt x="820" y="316"/>
                  <a:pt x="825" y="319"/>
                  <a:pt x="828" y="318"/>
                </a:cubicBezTo>
                <a:cubicBezTo>
                  <a:pt x="828" y="317"/>
                  <a:pt x="828" y="317"/>
                  <a:pt x="828" y="317"/>
                </a:cubicBezTo>
                <a:cubicBezTo>
                  <a:pt x="829" y="317"/>
                  <a:pt x="829" y="317"/>
                  <a:pt x="829" y="317"/>
                </a:cubicBezTo>
                <a:cubicBezTo>
                  <a:pt x="831" y="313"/>
                  <a:pt x="829" y="308"/>
                  <a:pt x="826" y="303"/>
                </a:cubicBezTo>
                <a:cubicBezTo>
                  <a:pt x="825" y="301"/>
                  <a:pt x="825" y="301"/>
                  <a:pt x="825" y="301"/>
                </a:cubicBezTo>
                <a:cubicBezTo>
                  <a:pt x="829" y="295"/>
                  <a:pt x="829" y="295"/>
                  <a:pt x="829" y="295"/>
                </a:cubicBezTo>
                <a:cubicBezTo>
                  <a:pt x="833" y="297"/>
                  <a:pt x="839" y="303"/>
                  <a:pt x="844" y="300"/>
                </a:cubicBezTo>
                <a:cubicBezTo>
                  <a:pt x="847" y="297"/>
                  <a:pt x="845" y="291"/>
                  <a:pt x="843" y="287"/>
                </a:cubicBezTo>
                <a:cubicBezTo>
                  <a:pt x="840" y="282"/>
                  <a:pt x="840" y="282"/>
                  <a:pt x="840" y="282"/>
                </a:cubicBezTo>
                <a:cubicBezTo>
                  <a:pt x="838" y="280"/>
                  <a:pt x="832" y="275"/>
                  <a:pt x="830" y="277"/>
                </a:cubicBezTo>
                <a:cubicBezTo>
                  <a:pt x="828" y="279"/>
                  <a:pt x="827" y="283"/>
                  <a:pt x="828" y="285"/>
                </a:cubicBezTo>
                <a:cubicBezTo>
                  <a:pt x="829" y="287"/>
                  <a:pt x="832" y="288"/>
                  <a:pt x="834" y="290"/>
                </a:cubicBezTo>
                <a:cubicBezTo>
                  <a:pt x="831" y="292"/>
                  <a:pt x="828" y="291"/>
                  <a:pt x="826" y="289"/>
                </a:cubicBezTo>
                <a:cubicBezTo>
                  <a:pt x="825" y="290"/>
                  <a:pt x="825" y="290"/>
                  <a:pt x="825" y="290"/>
                </a:cubicBezTo>
                <a:cubicBezTo>
                  <a:pt x="824" y="291"/>
                  <a:pt x="824" y="291"/>
                  <a:pt x="824" y="291"/>
                </a:cubicBezTo>
                <a:cubicBezTo>
                  <a:pt x="823" y="291"/>
                  <a:pt x="823" y="291"/>
                  <a:pt x="823" y="291"/>
                </a:cubicBezTo>
                <a:cubicBezTo>
                  <a:pt x="822" y="292"/>
                  <a:pt x="822" y="293"/>
                  <a:pt x="821" y="294"/>
                </a:cubicBezTo>
                <a:cubicBezTo>
                  <a:pt x="820" y="294"/>
                  <a:pt x="819" y="294"/>
                  <a:pt x="819" y="293"/>
                </a:cubicBezTo>
                <a:cubicBezTo>
                  <a:pt x="817" y="290"/>
                  <a:pt x="817" y="290"/>
                  <a:pt x="817" y="290"/>
                </a:cubicBezTo>
                <a:cubicBezTo>
                  <a:pt x="807" y="279"/>
                  <a:pt x="807" y="279"/>
                  <a:pt x="807" y="279"/>
                </a:cubicBezTo>
                <a:cubicBezTo>
                  <a:pt x="805" y="280"/>
                  <a:pt x="806" y="279"/>
                  <a:pt x="805" y="280"/>
                </a:cubicBezTo>
                <a:cubicBezTo>
                  <a:pt x="803" y="281"/>
                  <a:pt x="804" y="286"/>
                  <a:pt x="805" y="288"/>
                </a:cubicBezTo>
                <a:cubicBezTo>
                  <a:pt x="805" y="291"/>
                  <a:pt x="807" y="295"/>
                  <a:pt x="809" y="297"/>
                </a:cubicBezTo>
                <a:cubicBezTo>
                  <a:pt x="810" y="299"/>
                  <a:pt x="810" y="299"/>
                  <a:pt x="811" y="301"/>
                </a:cubicBezTo>
                <a:cubicBezTo>
                  <a:pt x="806" y="304"/>
                  <a:pt x="806" y="304"/>
                  <a:pt x="806" y="304"/>
                </a:cubicBezTo>
                <a:cubicBezTo>
                  <a:pt x="805" y="305"/>
                  <a:pt x="805" y="305"/>
                  <a:pt x="805" y="305"/>
                </a:cubicBezTo>
                <a:cubicBezTo>
                  <a:pt x="802" y="307"/>
                  <a:pt x="795" y="307"/>
                  <a:pt x="792" y="307"/>
                </a:cubicBezTo>
                <a:cubicBezTo>
                  <a:pt x="791" y="305"/>
                  <a:pt x="791" y="305"/>
                  <a:pt x="791" y="305"/>
                </a:cubicBezTo>
                <a:cubicBezTo>
                  <a:pt x="792" y="304"/>
                  <a:pt x="792" y="302"/>
                  <a:pt x="791" y="300"/>
                </a:cubicBezTo>
                <a:cubicBezTo>
                  <a:pt x="791" y="300"/>
                  <a:pt x="790" y="300"/>
                  <a:pt x="789" y="300"/>
                </a:cubicBezTo>
                <a:cubicBezTo>
                  <a:pt x="789" y="301"/>
                  <a:pt x="789" y="301"/>
                  <a:pt x="789" y="301"/>
                </a:cubicBezTo>
                <a:cubicBezTo>
                  <a:pt x="787" y="302"/>
                  <a:pt x="784" y="306"/>
                  <a:pt x="783" y="308"/>
                </a:cubicBezTo>
                <a:close/>
                <a:moveTo>
                  <a:pt x="854" y="281"/>
                </a:moveTo>
                <a:cubicBezTo>
                  <a:pt x="850" y="275"/>
                  <a:pt x="850" y="275"/>
                  <a:pt x="850" y="275"/>
                </a:cubicBezTo>
                <a:cubicBezTo>
                  <a:pt x="852" y="274"/>
                  <a:pt x="850" y="274"/>
                  <a:pt x="853" y="276"/>
                </a:cubicBezTo>
                <a:cubicBezTo>
                  <a:pt x="854" y="275"/>
                  <a:pt x="854" y="275"/>
                  <a:pt x="854" y="275"/>
                </a:cubicBezTo>
                <a:cubicBezTo>
                  <a:pt x="854" y="275"/>
                  <a:pt x="854" y="275"/>
                  <a:pt x="854" y="275"/>
                </a:cubicBezTo>
                <a:cubicBezTo>
                  <a:pt x="855" y="274"/>
                  <a:pt x="855" y="274"/>
                  <a:pt x="855" y="274"/>
                </a:cubicBezTo>
                <a:cubicBezTo>
                  <a:pt x="859" y="274"/>
                  <a:pt x="859" y="274"/>
                  <a:pt x="859" y="274"/>
                </a:cubicBezTo>
                <a:cubicBezTo>
                  <a:pt x="860" y="273"/>
                  <a:pt x="860" y="273"/>
                  <a:pt x="860" y="273"/>
                </a:cubicBezTo>
                <a:cubicBezTo>
                  <a:pt x="862" y="272"/>
                  <a:pt x="862" y="272"/>
                  <a:pt x="862" y="272"/>
                </a:cubicBezTo>
                <a:cubicBezTo>
                  <a:pt x="863" y="272"/>
                  <a:pt x="863" y="272"/>
                  <a:pt x="863" y="272"/>
                </a:cubicBezTo>
                <a:cubicBezTo>
                  <a:pt x="864" y="270"/>
                  <a:pt x="864" y="270"/>
                  <a:pt x="864" y="270"/>
                </a:cubicBezTo>
                <a:cubicBezTo>
                  <a:pt x="865" y="269"/>
                  <a:pt x="865" y="269"/>
                  <a:pt x="865" y="269"/>
                </a:cubicBezTo>
                <a:cubicBezTo>
                  <a:pt x="865" y="268"/>
                  <a:pt x="874" y="262"/>
                  <a:pt x="875" y="262"/>
                </a:cubicBezTo>
                <a:cubicBezTo>
                  <a:pt x="876" y="261"/>
                  <a:pt x="876" y="261"/>
                  <a:pt x="876" y="261"/>
                </a:cubicBezTo>
                <a:cubicBezTo>
                  <a:pt x="877" y="262"/>
                  <a:pt x="878" y="263"/>
                  <a:pt x="879" y="264"/>
                </a:cubicBezTo>
                <a:cubicBezTo>
                  <a:pt x="880" y="265"/>
                  <a:pt x="881" y="264"/>
                  <a:pt x="881" y="265"/>
                </a:cubicBezTo>
                <a:cubicBezTo>
                  <a:pt x="884" y="269"/>
                  <a:pt x="884" y="269"/>
                  <a:pt x="884" y="269"/>
                </a:cubicBezTo>
                <a:cubicBezTo>
                  <a:pt x="885" y="271"/>
                  <a:pt x="884" y="271"/>
                  <a:pt x="883" y="272"/>
                </a:cubicBezTo>
                <a:cubicBezTo>
                  <a:pt x="880" y="269"/>
                  <a:pt x="877" y="269"/>
                  <a:pt x="873" y="270"/>
                </a:cubicBezTo>
                <a:cubicBezTo>
                  <a:pt x="872" y="270"/>
                  <a:pt x="872" y="270"/>
                  <a:pt x="872" y="270"/>
                </a:cubicBezTo>
                <a:cubicBezTo>
                  <a:pt x="871" y="271"/>
                  <a:pt x="871" y="271"/>
                  <a:pt x="871" y="271"/>
                </a:cubicBezTo>
                <a:cubicBezTo>
                  <a:pt x="869" y="273"/>
                  <a:pt x="868" y="278"/>
                  <a:pt x="866" y="280"/>
                </a:cubicBezTo>
                <a:cubicBezTo>
                  <a:pt x="866" y="280"/>
                  <a:pt x="858" y="277"/>
                  <a:pt x="856" y="278"/>
                </a:cubicBezTo>
                <a:cubicBezTo>
                  <a:pt x="856" y="278"/>
                  <a:pt x="856" y="278"/>
                  <a:pt x="856" y="278"/>
                </a:cubicBezTo>
                <a:cubicBezTo>
                  <a:pt x="854" y="279"/>
                  <a:pt x="855" y="280"/>
                  <a:pt x="856" y="282"/>
                </a:cubicBezTo>
                <a:cubicBezTo>
                  <a:pt x="860" y="282"/>
                  <a:pt x="861" y="283"/>
                  <a:pt x="864" y="284"/>
                </a:cubicBezTo>
                <a:cubicBezTo>
                  <a:pt x="867" y="286"/>
                  <a:pt x="870" y="284"/>
                  <a:pt x="872" y="288"/>
                </a:cubicBezTo>
                <a:cubicBezTo>
                  <a:pt x="873" y="288"/>
                  <a:pt x="876" y="289"/>
                  <a:pt x="878" y="289"/>
                </a:cubicBezTo>
                <a:cubicBezTo>
                  <a:pt x="880" y="289"/>
                  <a:pt x="882" y="289"/>
                  <a:pt x="884" y="288"/>
                </a:cubicBezTo>
                <a:cubicBezTo>
                  <a:pt x="885" y="288"/>
                  <a:pt x="885" y="288"/>
                  <a:pt x="885" y="288"/>
                </a:cubicBezTo>
                <a:cubicBezTo>
                  <a:pt x="886" y="287"/>
                  <a:pt x="886" y="287"/>
                  <a:pt x="886" y="287"/>
                </a:cubicBezTo>
                <a:cubicBezTo>
                  <a:pt x="887" y="287"/>
                  <a:pt x="887" y="287"/>
                  <a:pt x="887" y="287"/>
                </a:cubicBezTo>
                <a:cubicBezTo>
                  <a:pt x="888" y="285"/>
                  <a:pt x="888" y="285"/>
                  <a:pt x="887" y="282"/>
                </a:cubicBezTo>
                <a:cubicBezTo>
                  <a:pt x="890" y="280"/>
                  <a:pt x="890" y="280"/>
                  <a:pt x="890" y="280"/>
                </a:cubicBezTo>
                <a:cubicBezTo>
                  <a:pt x="895" y="280"/>
                  <a:pt x="896" y="283"/>
                  <a:pt x="902" y="283"/>
                </a:cubicBezTo>
                <a:cubicBezTo>
                  <a:pt x="903" y="282"/>
                  <a:pt x="903" y="282"/>
                  <a:pt x="903" y="282"/>
                </a:cubicBezTo>
                <a:cubicBezTo>
                  <a:pt x="903" y="282"/>
                  <a:pt x="903" y="282"/>
                  <a:pt x="903" y="282"/>
                </a:cubicBezTo>
                <a:cubicBezTo>
                  <a:pt x="903" y="280"/>
                  <a:pt x="903" y="278"/>
                  <a:pt x="902" y="276"/>
                </a:cubicBezTo>
                <a:cubicBezTo>
                  <a:pt x="903" y="275"/>
                  <a:pt x="903" y="273"/>
                  <a:pt x="904" y="273"/>
                </a:cubicBezTo>
                <a:cubicBezTo>
                  <a:pt x="905" y="272"/>
                  <a:pt x="905" y="272"/>
                  <a:pt x="905" y="272"/>
                </a:cubicBezTo>
                <a:cubicBezTo>
                  <a:pt x="910" y="269"/>
                  <a:pt x="909" y="267"/>
                  <a:pt x="909" y="263"/>
                </a:cubicBezTo>
                <a:cubicBezTo>
                  <a:pt x="907" y="261"/>
                  <a:pt x="903" y="259"/>
                  <a:pt x="901" y="260"/>
                </a:cubicBezTo>
                <a:cubicBezTo>
                  <a:pt x="899" y="261"/>
                  <a:pt x="899" y="262"/>
                  <a:pt x="896" y="264"/>
                </a:cubicBezTo>
                <a:cubicBezTo>
                  <a:pt x="895" y="265"/>
                  <a:pt x="895" y="265"/>
                  <a:pt x="895" y="265"/>
                </a:cubicBezTo>
                <a:cubicBezTo>
                  <a:pt x="892" y="267"/>
                  <a:pt x="887" y="258"/>
                  <a:pt x="882" y="258"/>
                </a:cubicBezTo>
                <a:cubicBezTo>
                  <a:pt x="882" y="257"/>
                  <a:pt x="882" y="256"/>
                  <a:pt x="883" y="255"/>
                </a:cubicBezTo>
                <a:cubicBezTo>
                  <a:pt x="886" y="253"/>
                  <a:pt x="886" y="253"/>
                  <a:pt x="886" y="253"/>
                </a:cubicBezTo>
                <a:cubicBezTo>
                  <a:pt x="887" y="252"/>
                  <a:pt x="887" y="252"/>
                  <a:pt x="887" y="252"/>
                </a:cubicBezTo>
                <a:cubicBezTo>
                  <a:pt x="889" y="249"/>
                  <a:pt x="891" y="246"/>
                  <a:pt x="888" y="242"/>
                </a:cubicBezTo>
                <a:cubicBezTo>
                  <a:pt x="889" y="241"/>
                  <a:pt x="889" y="241"/>
                  <a:pt x="889" y="241"/>
                </a:cubicBezTo>
                <a:cubicBezTo>
                  <a:pt x="887" y="240"/>
                  <a:pt x="885" y="239"/>
                  <a:pt x="883" y="240"/>
                </a:cubicBezTo>
                <a:cubicBezTo>
                  <a:pt x="881" y="242"/>
                  <a:pt x="880" y="243"/>
                  <a:pt x="878" y="244"/>
                </a:cubicBezTo>
                <a:cubicBezTo>
                  <a:pt x="877" y="246"/>
                  <a:pt x="875" y="246"/>
                  <a:pt x="873" y="247"/>
                </a:cubicBezTo>
                <a:cubicBezTo>
                  <a:pt x="872" y="248"/>
                  <a:pt x="872" y="248"/>
                  <a:pt x="872" y="248"/>
                </a:cubicBezTo>
                <a:cubicBezTo>
                  <a:pt x="870" y="249"/>
                  <a:pt x="870" y="249"/>
                  <a:pt x="868" y="250"/>
                </a:cubicBezTo>
                <a:cubicBezTo>
                  <a:pt x="867" y="251"/>
                  <a:pt x="867" y="252"/>
                  <a:pt x="865" y="253"/>
                </a:cubicBezTo>
                <a:cubicBezTo>
                  <a:pt x="862" y="255"/>
                  <a:pt x="862" y="255"/>
                  <a:pt x="862" y="255"/>
                </a:cubicBezTo>
                <a:cubicBezTo>
                  <a:pt x="856" y="260"/>
                  <a:pt x="856" y="260"/>
                  <a:pt x="856" y="260"/>
                </a:cubicBezTo>
                <a:cubicBezTo>
                  <a:pt x="853" y="262"/>
                  <a:pt x="850" y="262"/>
                  <a:pt x="847" y="264"/>
                </a:cubicBezTo>
                <a:cubicBezTo>
                  <a:pt x="846" y="265"/>
                  <a:pt x="846" y="266"/>
                  <a:pt x="845" y="266"/>
                </a:cubicBezTo>
                <a:cubicBezTo>
                  <a:pt x="845" y="266"/>
                  <a:pt x="844" y="267"/>
                  <a:pt x="843" y="267"/>
                </a:cubicBezTo>
                <a:cubicBezTo>
                  <a:pt x="841" y="265"/>
                  <a:pt x="841" y="266"/>
                  <a:pt x="839" y="263"/>
                </a:cubicBezTo>
                <a:cubicBezTo>
                  <a:pt x="840" y="263"/>
                  <a:pt x="840" y="263"/>
                  <a:pt x="840" y="263"/>
                </a:cubicBezTo>
                <a:cubicBezTo>
                  <a:pt x="842" y="265"/>
                  <a:pt x="842" y="263"/>
                  <a:pt x="844" y="264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62" y="253"/>
                  <a:pt x="862" y="253"/>
                  <a:pt x="862" y="253"/>
                </a:cubicBezTo>
                <a:cubicBezTo>
                  <a:pt x="864" y="252"/>
                  <a:pt x="865" y="250"/>
                  <a:pt x="866" y="249"/>
                </a:cubicBezTo>
                <a:cubicBezTo>
                  <a:pt x="867" y="248"/>
                  <a:pt x="867" y="248"/>
                  <a:pt x="867" y="248"/>
                </a:cubicBezTo>
                <a:cubicBezTo>
                  <a:pt x="871" y="246"/>
                  <a:pt x="871" y="246"/>
                  <a:pt x="871" y="246"/>
                </a:cubicBezTo>
                <a:cubicBezTo>
                  <a:pt x="871" y="245"/>
                  <a:pt x="871" y="245"/>
                  <a:pt x="871" y="245"/>
                </a:cubicBezTo>
                <a:cubicBezTo>
                  <a:pt x="874" y="241"/>
                  <a:pt x="874" y="239"/>
                  <a:pt x="875" y="236"/>
                </a:cubicBezTo>
                <a:cubicBezTo>
                  <a:pt x="875" y="235"/>
                  <a:pt x="875" y="235"/>
                  <a:pt x="875" y="235"/>
                </a:cubicBezTo>
                <a:cubicBezTo>
                  <a:pt x="873" y="232"/>
                  <a:pt x="869" y="233"/>
                  <a:pt x="866" y="233"/>
                </a:cubicBezTo>
                <a:cubicBezTo>
                  <a:pt x="866" y="234"/>
                  <a:pt x="866" y="234"/>
                  <a:pt x="866" y="234"/>
                </a:cubicBezTo>
                <a:cubicBezTo>
                  <a:pt x="861" y="237"/>
                  <a:pt x="861" y="237"/>
                  <a:pt x="861" y="237"/>
                </a:cubicBezTo>
                <a:cubicBezTo>
                  <a:pt x="852" y="242"/>
                  <a:pt x="852" y="242"/>
                  <a:pt x="852" y="242"/>
                </a:cubicBezTo>
                <a:cubicBezTo>
                  <a:pt x="852" y="243"/>
                  <a:pt x="852" y="243"/>
                  <a:pt x="852" y="243"/>
                </a:cubicBezTo>
                <a:cubicBezTo>
                  <a:pt x="851" y="243"/>
                  <a:pt x="851" y="243"/>
                  <a:pt x="851" y="243"/>
                </a:cubicBezTo>
                <a:cubicBezTo>
                  <a:pt x="850" y="245"/>
                  <a:pt x="849" y="246"/>
                  <a:pt x="847" y="247"/>
                </a:cubicBezTo>
                <a:cubicBezTo>
                  <a:pt x="843" y="250"/>
                  <a:pt x="843" y="250"/>
                  <a:pt x="843" y="250"/>
                </a:cubicBezTo>
                <a:cubicBezTo>
                  <a:pt x="842" y="251"/>
                  <a:pt x="839" y="254"/>
                  <a:pt x="838" y="255"/>
                </a:cubicBezTo>
                <a:cubicBezTo>
                  <a:pt x="837" y="257"/>
                  <a:pt x="838" y="258"/>
                  <a:pt x="837" y="260"/>
                </a:cubicBezTo>
                <a:cubicBezTo>
                  <a:pt x="834" y="257"/>
                  <a:pt x="827" y="253"/>
                  <a:pt x="827" y="253"/>
                </a:cubicBezTo>
                <a:cubicBezTo>
                  <a:pt x="826" y="252"/>
                  <a:pt x="826" y="252"/>
                  <a:pt x="826" y="252"/>
                </a:cubicBezTo>
                <a:cubicBezTo>
                  <a:pt x="826" y="250"/>
                  <a:pt x="826" y="250"/>
                  <a:pt x="826" y="250"/>
                </a:cubicBezTo>
                <a:cubicBezTo>
                  <a:pt x="826" y="249"/>
                  <a:pt x="826" y="249"/>
                  <a:pt x="826" y="249"/>
                </a:cubicBezTo>
                <a:cubicBezTo>
                  <a:pt x="824" y="246"/>
                  <a:pt x="812" y="246"/>
                  <a:pt x="809" y="248"/>
                </a:cubicBezTo>
                <a:cubicBezTo>
                  <a:pt x="806" y="250"/>
                  <a:pt x="806" y="250"/>
                  <a:pt x="806" y="250"/>
                </a:cubicBezTo>
                <a:cubicBezTo>
                  <a:pt x="806" y="250"/>
                  <a:pt x="806" y="250"/>
                  <a:pt x="806" y="250"/>
                </a:cubicBezTo>
                <a:cubicBezTo>
                  <a:pt x="804" y="256"/>
                  <a:pt x="804" y="256"/>
                  <a:pt x="804" y="256"/>
                </a:cubicBezTo>
                <a:cubicBezTo>
                  <a:pt x="804" y="257"/>
                  <a:pt x="804" y="258"/>
                  <a:pt x="805" y="259"/>
                </a:cubicBezTo>
                <a:cubicBezTo>
                  <a:pt x="806" y="261"/>
                  <a:pt x="806" y="261"/>
                  <a:pt x="806" y="261"/>
                </a:cubicBezTo>
                <a:cubicBezTo>
                  <a:pt x="807" y="262"/>
                  <a:pt x="807" y="262"/>
                  <a:pt x="807" y="262"/>
                </a:cubicBezTo>
                <a:cubicBezTo>
                  <a:pt x="809" y="263"/>
                  <a:pt x="811" y="264"/>
                  <a:pt x="813" y="264"/>
                </a:cubicBezTo>
                <a:cubicBezTo>
                  <a:pt x="814" y="263"/>
                  <a:pt x="814" y="263"/>
                  <a:pt x="814" y="263"/>
                </a:cubicBezTo>
                <a:cubicBezTo>
                  <a:pt x="815" y="263"/>
                  <a:pt x="815" y="263"/>
                  <a:pt x="815" y="263"/>
                </a:cubicBezTo>
                <a:cubicBezTo>
                  <a:pt x="816" y="262"/>
                  <a:pt x="816" y="262"/>
                  <a:pt x="816" y="262"/>
                </a:cubicBezTo>
                <a:cubicBezTo>
                  <a:pt x="817" y="261"/>
                  <a:pt x="817" y="260"/>
                  <a:pt x="818" y="259"/>
                </a:cubicBezTo>
                <a:cubicBezTo>
                  <a:pt x="820" y="258"/>
                  <a:pt x="820" y="258"/>
                  <a:pt x="820" y="258"/>
                </a:cubicBezTo>
                <a:cubicBezTo>
                  <a:pt x="821" y="257"/>
                  <a:pt x="821" y="257"/>
                  <a:pt x="821" y="257"/>
                </a:cubicBezTo>
                <a:cubicBezTo>
                  <a:pt x="822" y="257"/>
                  <a:pt x="826" y="257"/>
                  <a:pt x="827" y="259"/>
                </a:cubicBezTo>
                <a:cubicBezTo>
                  <a:pt x="828" y="261"/>
                  <a:pt x="828" y="261"/>
                  <a:pt x="828" y="261"/>
                </a:cubicBezTo>
                <a:cubicBezTo>
                  <a:pt x="842" y="280"/>
                  <a:pt x="842" y="280"/>
                  <a:pt x="842" y="280"/>
                </a:cubicBezTo>
                <a:cubicBezTo>
                  <a:pt x="850" y="293"/>
                  <a:pt x="850" y="293"/>
                  <a:pt x="850" y="293"/>
                </a:cubicBezTo>
                <a:cubicBezTo>
                  <a:pt x="856" y="302"/>
                  <a:pt x="856" y="302"/>
                  <a:pt x="856" y="302"/>
                </a:cubicBezTo>
                <a:cubicBezTo>
                  <a:pt x="856" y="302"/>
                  <a:pt x="856" y="303"/>
                  <a:pt x="856" y="304"/>
                </a:cubicBezTo>
                <a:cubicBezTo>
                  <a:pt x="851" y="306"/>
                  <a:pt x="851" y="306"/>
                  <a:pt x="851" y="306"/>
                </a:cubicBezTo>
                <a:cubicBezTo>
                  <a:pt x="853" y="308"/>
                  <a:pt x="854" y="308"/>
                  <a:pt x="856" y="310"/>
                </a:cubicBezTo>
                <a:cubicBezTo>
                  <a:pt x="857" y="311"/>
                  <a:pt x="857" y="313"/>
                  <a:pt x="858" y="315"/>
                </a:cubicBezTo>
                <a:cubicBezTo>
                  <a:pt x="860" y="318"/>
                  <a:pt x="863" y="320"/>
                  <a:pt x="866" y="318"/>
                </a:cubicBezTo>
                <a:cubicBezTo>
                  <a:pt x="869" y="316"/>
                  <a:pt x="867" y="311"/>
                  <a:pt x="867" y="308"/>
                </a:cubicBezTo>
                <a:cubicBezTo>
                  <a:pt x="867" y="306"/>
                  <a:pt x="866" y="301"/>
                  <a:pt x="865" y="298"/>
                </a:cubicBezTo>
                <a:cubicBezTo>
                  <a:pt x="862" y="294"/>
                  <a:pt x="862" y="294"/>
                  <a:pt x="862" y="294"/>
                </a:cubicBezTo>
                <a:cubicBezTo>
                  <a:pt x="854" y="281"/>
                  <a:pt x="854" y="281"/>
                  <a:pt x="854" y="281"/>
                </a:cubicBezTo>
                <a:close/>
                <a:moveTo>
                  <a:pt x="608" y="140"/>
                </a:moveTo>
                <a:cubicBezTo>
                  <a:pt x="606" y="142"/>
                  <a:pt x="606" y="143"/>
                  <a:pt x="603" y="143"/>
                </a:cubicBezTo>
                <a:cubicBezTo>
                  <a:pt x="601" y="145"/>
                  <a:pt x="600" y="144"/>
                  <a:pt x="598" y="147"/>
                </a:cubicBezTo>
                <a:cubicBezTo>
                  <a:pt x="596" y="146"/>
                  <a:pt x="596" y="146"/>
                  <a:pt x="596" y="146"/>
                </a:cubicBezTo>
                <a:cubicBezTo>
                  <a:pt x="595" y="147"/>
                  <a:pt x="592" y="150"/>
                  <a:pt x="592" y="150"/>
                </a:cubicBezTo>
                <a:cubicBezTo>
                  <a:pt x="591" y="150"/>
                  <a:pt x="591" y="150"/>
                  <a:pt x="589" y="150"/>
                </a:cubicBezTo>
                <a:cubicBezTo>
                  <a:pt x="589" y="151"/>
                  <a:pt x="589" y="151"/>
                  <a:pt x="587" y="152"/>
                </a:cubicBezTo>
                <a:cubicBezTo>
                  <a:pt x="582" y="154"/>
                  <a:pt x="584" y="154"/>
                  <a:pt x="578" y="155"/>
                </a:cubicBezTo>
                <a:cubicBezTo>
                  <a:pt x="577" y="157"/>
                  <a:pt x="577" y="157"/>
                  <a:pt x="577" y="157"/>
                </a:cubicBezTo>
                <a:cubicBezTo>
                  <a:pt x="579" y="158"/>
                  <a:pt x="579" y="158"/>
                  <a:pt x="579" y="158"/>
                </a:cubicBezTo>
                <a:cubicBezTo>
                  <a:pt x="580" y="158"/>
                  <a:pt x="580" y="158"/>
                  <a:pt x="580" y="158"/>
                </a:cubicBezTo>
                <a:cubicBezTo>
                  <a:pt x="586" y="160"/>
                  <a:pt x="590" y="157"/>
                  <a:pt x="595" y="157"/>
                </a:cubicBezTo>
                <a:cubicBezTo>
                  <a:pt x="600" y="157"/>
                  <a:pt x="598" y="158"/>
                  <a:pt x="602" y="156"/>
                </a:cubicBezTo>
                <a:cubicBezTo>
                  <a:pt x="605" y="154"/>
                  <a:pt x="606" y="154"/>
                  <a:pt x="609" y="153"/>
                </a:cubicBezTo>
                <a:cubicBezTo>
                  <a:pt x="616" y="151"/>
                  <a:pt x="615" y="150"/>
                  <a:pt x="621" y="146"/>
                </a:cubicBezTo>
                <a:cubicBezTo>
                  <a:pt x="625" y="142"/>
                  <a:pt x="628" y="139"/>
                  <a:pt x="631" y="136"/>
                </a:cubicBezTo>
                <a:cubicBezTo>
                  <a:pt x="633" y="134"/>
                  <a:pt x="634" y="130"/>
                  <a:pt x="636" y="131"/>
                </a:cubicBezTo>
                <a:cubicBezTo>
                  <a:pt x="637" y="131"/>
                  <a:pt x="637" y="136"/>
                  <a:pt x="637" y="137"/>
                </a:cubicBezTo>
                <a:cubicBezTo>
                  <a:pt x="637" y="138"/>
                  <a:pt x="637" y="138"/>
                  <a:pt x="637" y="138"/>
                </a:cubicBezTo>
                <a:cubicBezTo>
                  <a:pt x="637" y="138"/>
                  <a:pt x="639" y="149"/>
                  <a:pt x="639" y="150"/>
                </a:cubicBezTo>
                <a:cubicBezTo>
                  <a:pt x="639" y="153"/>
                  <a:pt x="639" y="154"/>
                  <a:pt x="640" y="156"/>
                </a:cubicBezTo>
                <a:cubicBezTo>
                  <a:pt x="641" y="159"/>
                  <a:pt x="642" y="160"/>
                  <a:pt x="642" y="162"/>
                </a:cubicBezTo>
                <a:cubicBezTo>
                  <a:pt x="642" y="168"/>
                  <a:pt x="644" y="170"/>
                  <a:pt x="647" y="173"/>
                </a:cubicBezTo>
                <a:cubicBezTo>
                  <a:pt x="649" y="175"/>
                  <a:pt x="655" y="181"/>
                  <a:pt x="657" y="182"/>
                </a:cubicBezTo>
                <a:cubicBezTo>
                  <a:pt x="661" y="183"/>
                  <a:pt x="665" y="184"/>
                  <a:pt x="667" y="182"/>
                </a:cubicBezTo>
                <a:cubicBezTo>
                  <a:pt x="668" y="177"/>
                  <a:pt x="667" y="177"/>
                  <a:pt x="664" y="174"/>
                </a:cubicBezTo>
                <a:cubicBezTo>
                  <a:pt x="662" y="172"/>
                  <a:pt x="663" y="170"/>
                  <a:pt x="661" y="167"/>
                </a:cubicBezTo>
                <a:cubicBezTo>
                  <a:pt x="656" y="161"/>
                  <a:pt x="655" y="159"/>
                  <a:pt x="653" y="153"/>
                </a:cubicBezTo>
                <a:cubicBezTo>
                  <a:pt x="651" y="148"/>
                  <a:pt x="650" y="142"/>
                  <a:pt x="647" y="138"/>
                </a:cubicBezTo>
                <a:cubicBezTo>
                  <a:pt x="646" y="135"/>
                  <a:pt x="646" y="133"/>
                  <a:pt x="646" y="129"/>
                </a:cubicBezTo>
                <a:cubicBezTo>
                  <a:pt x="646" y="128"/>
                  <a:pt x="646" y="126"/>
                  <a:pt x="645" y="125"/>
                </a:cubicBezTo>
                <a:cubicBezTo>
                  <a:pt x="644" y="122"/>
                  <a:pt x="643" y="124"/>
                  <a:pt x="644" y="121"/>
                </a:cubicBezTo>
                <a:cubicBezTo>
                  <a:pt x="652" y="123"/>
                  <a:pt x="652" y="123"/>
                  <a:pt x="652" y="123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60" y="126"/>
                  <a:pt x="665" y="126"/>
                  <a:pt x="668" y="123"/>
                </a:cubicBezTo>
                <a:cubicBezTo>
                  <a:pt x="669" y="122"/>
                  <a:pt x="669" y="122"/>
                  <a:pt x="669" y="122"/>
                </a:cubicBezTo>
                <a:cubicBezTo>
                  <a:pt x="670" y="117"/>
                  <a:pt x="670" y="114"/>
                  <a:pt x="665" y="112"/>
                </a:cubicBezTo>
                <a:cubicBezTo>
                  <a:pt x="662" y="111"/>
                  <a:pt x="662" y="111"/>
                  <a:pt x="662" y="111"/>
                </a:cubicBezTo>
                <a:cubicBezTo>
                  <a:pt x="659" y="110"/>
                  <a:pt x="659" y="111"/>
                  <a:pt x="656" y="110"/>
                </a:cubicBezTo>
                <a:cubicBezTo>
                  <a:pt x="650" y="108"/>
                  <a:pt x="650" y="108"/>
                  <a:pt x="650" y="108"/>
                </a:cubicBezTo>
                <a:cubicBezTo>
                  <a:pt x="654" y="100"/>
                  <a:pt x="654" y="100"/>
                  <a:pt x="654" y="100"/>
                </a:cubicBezTo>
                <a:cubicBezTo>
                  <a:pt x="656" y="91"/>
                  <a:pt x="656" y="91"/>
                  <a:pt x="656" y="91"/>
                </a:cubicBezTo>
                <a:cubicBezTo>
                  <a:pt x="659" y="84"/>
                  <a:pt x="659" y="84"/>
                  <a:pt x="659" y="84"/>
                </a:cubicBezTo>
                <a:cubicBezTo>
                  <a:pt x="660" y="83"/>
                  <a:pt x="658" y="80"/>
                  <a:pt x="657" y="79"/>
                </a:cubicBezTo>
                <a:cubicBezTo>
                  <a:pt x="653" y="79"/>
                  <a:pt x="653" y="79"/>
                  <a:pt x="653" y="79"/>
                </a:cubicBezTo>
                <a:cubicBezTo>
                  <a:pt x="652" y="80"/>
                  <a:pt x="651" y="81"/>
                  <a:pt x="651" y="84"/>
                </a:cubicBezTo>
                <a:cubicBezTo>
                  <a:pt x="650" y="84"/>
                  <a:pt x="650" y="84"/>
                  <a:pt x="650" y="84"/>
                </a:cubicBezTo>
                <a:cubicBezTo>
                  <a:pt x="649" y="88"/>
                  <a:pt x="647" y="88"/>
                  <a:pt x="647" y="91"/>
                </a:cubicBezTo>
                <a:cubicBezTo>
                  <a:pt x="646" y="94"/>
                  <a:pt x="646" y="94"/>
                  <a:pt x="646" y="94"/>
                </a:cubicBezTo>
                <a:cubicBezTo>
                  <a:pt x="641" y="105"/>
                  <a:pt x="641" y="105"/>
                  <a:pt x="641" y="105"/>
                </a:cubicBezTo>
                <a:cubicBezTo>
                  <a:pt x="640" y="104"/>
                  <a:pt x="640" y="105"/>
                  <a:pt x="638" y="104"/>
                </a:cubicBezTo>
                <a:cubicBezTo>
                  <a:pt x="638" y="104"/>
                  <a:pt x="638" y="104"/>
                  <a:pt x="638" y="104"/>
                </a:cubicBezTo>
                <a:cubicBezTo>
                  <a:pt x="634" y="103"/>
                  <a:pt x="632" y="104"/>
                  <a:pt x="631" y="104"/>
                </a:cubicBezTo>
                <a:cubicBezTo>
                  <a:pt x="631" y="104"/>
                  <a:pt x="631" y="104"/>
                  <a:pt x="631" y="104"/>
                </a:cubicBezTo>
                <a:cubicBezTo>
                  <a:pt x="628" y="103"/>
                  <a:pt x="628" y="102"/>
                  <a:pt x="626" y="101"/>
                </a:cubicBezTo>
                <a:cubicBezTo>
                  <a:pt x="625" y="101"/>
                  <a:pt x="620" y="104"/>
                  <a:pt x="618" y="105"/>
                </a:cubicBezTo>
                <a:cubicBezTo>
                  <a:pt x="618" y="106"/>
                  <a:pt x="618" y="106"/>
                  <a:pt x="618" y="106"/>
                </a:cubicBezTo>
                <a:cubicBezTo>
                  <a:pt x="617" y="109"/>
                  <a:pt x="620" y="113"/>
                  <a:pt x="622" y="115"/>
                </a:cubicBezTo>
                <a:cubicBezTo>
                  <a:pt x="623" y="115"/>
                  <a:pt x="623" y="115"/>
                  <a:pt x="623" y="115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8" y="117"/>
                  <a:pt x="629" y="116"/>
                  <a:pt x="632" y="117"/>
                </a:cubicBezTo>
                <a:cubicBezTo>
                  <a:pt x="631" y="118"/>
                  <a:pt x="632" y="116"/>
                  <a:pt x="631" y="118"/>
                </a:cubicBezTo>
                <a:cubicBezTo>
                  <a:pt x="631" y="120"/>
                  <a:pt x="627" y="123"/>
                  <a:pt x="626" y="125"/>
                </a:cubicBezTo>
                <a:cubicBezTo>
                  <a:pt x="624" y="127"/>
                  <a:pt x="623" y="129"/>
                  <a:pt x="621" y="131"/>
                </a:cubicBezTo>
                <a:cubicBezTo>
                  <a:pt x="618" y="134"/>
                  <a:pt x="616" y="134"/>
                  <a:pt x="614" y="135"/>
                </a:cubicBezTo>
                <a:cubicBezTo>
                  <a:pt x="611" y="138"/>
                  <a:pt x="613" y="139"/>
                  <a:pt x="608" y="140"/>
                </a:cubicBezTo>
                <a:close/>
                <a:moveTo>
                  <a:pt x="356" y="137"/>
                </a:moveTo>
                <a:cubicBezTo>
                  <a:pt x="355" y="135"/>
                  <a:pt x="355" y="135"/>
                  <a:pt x="355" y="135"/>
                </a:cubicBezTo>
                <a:cubicBezTo>
                  <a:pt x="354" y="132"/>
                  <a:pt x="350" y="135"/>
                  <a:pt x="348" y="132"/>
                </a:cubicBezTo>
                <a:cubicBezTo>
                  <a:pt x="353" y="130"/>
                  <a:pt x="353" y="130"/>
                  <a:pt x="353" y="130"/>
                </a:cubicBezTo>
                <a:cubicBezTo>
                  <a:pt x="354" y="131"/>
                  <a:pt x="354" y="131"/>
                  <a:pt x="354" y="131"/>
                </a:cubicBezTo>
                <a:cubicBezTo>
                  <a:pt x="355" y="130"/>
                  <a:pt x="355" y="130"/>
                  <a:pt x="355" y="130"/>
                </a:cubicBezTo>
                <a:cubicBezTo>
                  <a:pt x="356" y="130"/>
                  <a:pt x="356" y="129"/>
                  <a:pt x="356" y="129"/>
                </a:cubicBezTo>
                <a:cubicBezTo>
                  <a:pt x="357" y="129"/>
                  <a:pt x="358" y="129"/>
                  <a:pt x="359" y="130"/>
                </a:cubicBezTo>
                <a:cubicBezTo>
                  <a:pt x="359" y="131"/>
                  <a:pt x="359" y="131"/>
                  <a:pt x="359" y="131"/>
                </a:cubicBezTo>
                <a:cubicBezTo>
                  <a:pt x="359" y="134"/>
                  <a:pt x="359" y="136"/>
                  <a:pt x="357" y="137"/>
                </a:cubicBezTo>
                <a:cubicBezTo>
                  <a:pt x="358" y="138"/>
                  <a:pt x="358" y="140"/>
                  <a:pt x="357" y="140"/>
                </a:cubicBezTo>
                <a:cubicBezTo>
                  <a:pt x="356" y="141"/>
                  <a:pt x="356" y="140"/>
                  <a:pt x="356" y="140"/>
                </a:cubicBezTo>
                <a:cubicBezTo>
                  <a:pt x="355" y="139"/>
                  <a:pt x="357" y="138"/>
                  <a:pt x="356" y="137"/>
                </a:cubicBezTo>
                <a:close/>
                <a:moveTo>
                  <a:pt x="340" y="139"/>
                </a:moveTo>
                <a:cubicBezTo>
                  <a:pt x="340" y="138"/>
                  <a:pt x="341" y="138"/>
                  <a:pt x="342" y="137"/>
                </a:cubicBezTo>
                <a:cubicBezTo>
                  <a:pt x="343" y="137"/>
                  <a:pt x="344" y="138"/>
                  <a:pt x="344" y="139"/>
                </a:cubicBezTo>
                <a:cubicBezTo>
                  <a:pt x="345" y="141"/>
                  <a:pt x="347" y="143"/>
                  <a:pt x="349" y="143"/>
                </a:cubicBezTo>
                <a:cubicBezTo>
                  <a:pt x="350" y="146"/>
                  <a:pt x="347" y="145"/>
                  <a:pt x="348" y="148"/>
                </a:cubicBezTo>
                <a:cubicBezTo>
                  <a:pt x="348" y="148"/>
                  <a:pt x="348" y="148"/>
                  <a:pt x="348" y="148"/>
                </a:cubicBezTo>
                <a:cubicBezTo>
                  <a:pt x="349" y="149"/>
                  <a:pt x="349" y="149"/>
                  <a:pt x="349" y="149"/>
                </a:cubicBezTo>
                <a:cubicBezTo>
                  <a:pt x="353" y="152"/>
                  <a:pt x="353" y="152"/>
                  <a:pt x="353" y="152"/>
                </a:cubicBezTo>
                <a:cubicBezTo>
                  <a:pt x="354" y="152"/>
                  <a:pt x="352" y="153"/>
                  <a:pt x="354" y="152"/>
                </a:cubicBezTo>
                <a:cubicBezTo>
                  <a:pt x="356" y="152"/>
                  <a:pt x="356" y="152"/>
                  <a:pt x="356" y="152"/>
                </a:cubicBezTo>
                <a:cubicBezTo>
                  <a:pt x="358" y="150"/>
                  <a:pt x="358" y="150"/>
                  <a:pt x="360" y="148"/>
                </a:cubicBezTo>
                <a:cubicBezTo>
                  <a:pt x="362" y="148"/>
                  <a:pt x="362" y="148"/>
                  <a:pt x="362" y="148"/>
                </a:cubicBezTo>
                <a:cubicBezTo>
                  <a:pt x="363" y="150"/>
                  <a:pt x="363" y="150"/>
                  <a:pt x="363" y="150"/>
                </a:cubicBezTo>
                <a:cubicBezTo>
                  <a:pt x="361" y="152"/>
                  <a:pt x="358" y="155"/>
                  <a:pt x="356" y="156"/>
                </a:cubicBezTo>
                <a:cubicBezTo>
                  <a:pt x="356" y="156"/>
                  <a:pt x="356" y="156"/>
                  <a:pt x="356" y="156"/>
                </a:cubicBezTo>
                <a:cubicBezTo>
                  <a:pt x="354" y="157"/>
                  <a:pt x="353" y="157"/>
                  <a:pt x="353" y="158"/>
                </a:cubicBezTo>
                <a:cubicBezTo>
                  <a:pt x="353" y="160"/>
                  <a:pt x="352" y="158"/>
                  <a:pt x="353" y="160"/>
                </a:cubicBezTo>
                <a:cubicBezTo>
                  <a:pt x="353" y="161"/>
                  <a:pt x="353" y="161"/>
                  <a:pt x="353" y="161"/>
                </a:cubicBezTo>
                <a:cubicBezTo>
                  <a:pt x="354" y="162"/>
                  <a:pt x="358" y="162"/>
                  <a:pt x="360" y="162"/>
                </a:cubicBezTo>
                <a:cubicBezTo>
                  <a:pt x="366" y="159"/>
                  <a:pt x="366" y="159"/>
                  <a:pt x="366" y="159"/>
                </a:cubicBezTo>
                <a:cubicBezTo>
                  <a:pt x="367" y="160"/>
                  <a:pt x="367" y="160"/>
                  <a:pt x="367" y="161"/>
                </a:cubicBezTo>
                <a:cubicBezTo>
                  <a:pt x="371" y="169"/>
                  <a:pt x="371" y="169"/>
                  <a:pt x="371" y="169"/>
                </a:cubicBezTo>
                <a:cubicBezTo>
                  <a:pt x="372" y="168"/>
                  <a:pt x="372" y="169"/>
                  <a:pt x="373" y="168"/>
                </a:cubicBezTo>
                <a:cubicBezTo>
                  <a:pt x="374" y="168"/>
                  <a:pt x="375" y="161"/>
                  <a:pt x="376" y="160"/>
                </a:cubicBezTo>
                <a:cubicBezTo>
                  <a:pt x="375" y="159"/>
                  <a:pt x="375" y="159"/>
                  <a:pt x="375" y="159"/>
                </a:cubicBezTo>
                <a:cubicBezTo>
                  <a:pt x="375" y="158"/>
                  <a:pt x="375" y="158"/>
                  <a:pt x="375" y="158"/>
                </a:cubicBezTo>
                <a:cubicBezTo>
                  <a:pt x="375" y="154"/>
                  <a:pt x="375" y="154"/>
                  <a:pt x="375" y="154"/>
                </a:cubicBezTo>
                <a:cubicBezTo>
                  <a:pt x="376" y="154"/>
                  <a:pt x="376" y="154"/>
                  <a:pt x="376" y="154"/>
                </a:cubicBezTo>
                <a:cubicBezTo>
                  <a:pt x="378" y="153"/>
                  <a:pt x="378" y="153"/>
                  <a:pt x="378" y="153"/>
                </a:cubicBezTo>
                <a:cubicBezTo>
                  <a:pt x="379" y="153"/>
                  <a:pt x="379" y="151"/>
                  <a:pt x="379" y="150"/>
                </a:cubicBezTo>
                <a:cubicBezTo>
                  <a:pt x="378" y="148"/>
                  <a:pt x="378" y="148"/>
                  <a:pt x="378" y="148"/>
                </a:cubicBezTo>
                <a:cubicBezTo>
                  <a:pt x="377" y="148"/>
                  <a:pt x="373" y="147"/>
                  <a:pt x="371" y="148"/>
                </a:cubicBezTo>
                <a:cubicBezTo>
                  <a:pt x="369" y="145"/>
                  <a:pt x="369" y="145"/>
                  <a:pt x="369" y="145"/>
                </a:cubicBezTo>
                <a:cubicBezTo>
                  <a:pt x="370" y="143"/>
                  <a:pt x="370" y="143"/>
                  <a:pt x="371" y="141"/>
                </a:cubicBezTo>
                <a:cubicBezTo>
                  <a:pt x="373" y="140"/>
                  <a:pt x="373" y="140"/>
                  <a:pt x="373" y="140"/>
                </a:cubicBezTo>
                <a:cubicBezTo>
                  <a:pt x="374" y="139"/>
                  <a:pt x="374" y="139"/>
                  <a:pt x="374" y="139"/>
                </a:cubicBezTo>
                <a:cubicBezTo>
                  <a:pt x="372" y="137"/>
                  <a:pt x="367" y="137"/>
                  <a:pt x="366" y="135"/>
                </a:cubicBezTo>
                <a:cubicBezTo>
                  <a:pt x="365" y="134"/>
                  <a:pt x="368" y="132"/>
                  <a:pt x="368" y="129"/>
                </a:cubicBezTo>
                <a:cubicBezTo>
                  <a:pt x="368" y="128"/>
                  <a:pt x="368" y="125"/>
                  <a:pt x="368" y="124"/>
                </a:cubicBezTo>
                <a:cubicBezTo>
                  <a:pt x="372" y="122"/>
                  <a:pt x="382" y="112"/>
                  <a:pt x="385" y="121"/>
                </a:cubicBezTo>
                <a:cubicBezTo>
                  <a:pt x="387" y="127"/>
                  <a:pt x="387" y="127"/>
                  <a:pt x="387" y="127"/>
                </a:cubicBezTo>
                <a:cubicBezTo>
                  <a:pt x="391" y="135"/>
                  <a:pt x="391" y="135"/>
                  <a:pt x="391" y="135"/>
                </a:cubicBezTo>
                <a:cubicBezTo>
                  <a:pt x="391" y="136"/>
                  <a:pt x="391" y="136"/>
                  <a:pt x="391" y="136"/>
                </a:cubicBezTo>
                <a:cubicBezTo>
                  <a:pt x="391" y="137"/>
                  <a:pt x="391" y="139"/>
                  <a:pt x="391" y="140"/>
                </a:cubicBezTo>
                <a:cubicBezTo>
                  <a:pt x="393" y="144"/>
                  <a:pt x="394" y="142"/>
                  <a:pt x="395" y="147"/>
                </a:cubicBezTo>
                <a:cubicBezTo>
                  <a:pt x="396" y="150"/>
                  <a:pt x="396" y="152"/>
                  <a:pt x="396" y="155"/>
                </a:cubicBezTo>
                <a:cubicBezTo>
                  <a:pt x="395" y="156"/>
                  <a:pt x="395" y="156"/>
                  <a:pt x="395" y="156"/>
                </a:cubicBezTo>
                <a:cubicBezTo>
                  <a:pt x="394" y="157"/>
                  <a:pt x="394" y="157"/>
                  <a:pt x="394" y="157"/>
                </a:cubicBezTo>
                <a:cubicBezTo>
                  <a:pt x="391" y="158"/>
                  <a:pt x="391" y="158"/>
                  <a:pt x="391" y="158"/>
                </a:cubicBezTo>
                <a:cubicBezTo>
                  <a:pt x="390" y="158"/>
                  <a:pt x="390" y="159"/>
                  <a:pt x="390" y="159"/>
                </a:cubicBezTo>
                <a:cubicBezTo>
                  <a:pt x="392" y="163"/>
                  <a:pt x="395" y="164"/>
                  <a:pt x="396" y="165"/>
                </a:cubicBezTo>
                <a:cubicBezTo>
                  <a:pt x="396" y="165"/>
                  <a:pt x="396" y="165"/>
                  <a:pt x="396" y="165"/>
                </a:cubicBezTo>
                <a:cubicBezTo>
                  <a:pt x="396" y="166"/>
                  <a:pt x="396" y="166"/>
                  <a:pt x="396" y="166"/>
                </a:cubicBezTo>
                <a:cubicBezTo>
                  <a:pt x="398" y="167"/>
                  <a:pt x="401" y="169"/>
                  <a:pt x="403" y="168"/>
                </a:cubicBezTo>
                <a:cubicBezTo>
                  <a:pt x="405" y="167"/>
                  <a:pt x="405" y="167"/>
                  <a:pt x="405" y="167"/>
                </a:cubicBezTo>
                <a:cubicBezTo>
                  <a:pt x="406" y="167"/>
                  <a:pt x="406" y="167"/>
                  <a:pt x="406" y="167"/>
                </a:cubicBezTo>
                <a:cubicBezTo>
                  <a:pt x="410" y="162"/>
                  <a:pt x="409" y="160"/>
                  <a:pt x="409" y="153"/>
                </a:cubicBezTo>
                <a:cubicBezTo>
                  <a:pt x="409" y="149"/>
                  <a:pt x="410" y="144"/>
                  <a:pt x="407" y="138"/>
                </a:cubicBezTo>
                <a:cubicBezTo>
                  <a:pt x="406" y="136"/>
                  <a:pt x="406" y="136"/>
                  <a:pt x="406" y="136"/>
                </a:cubicBezTo>
                <a:cubicBezTo>
                  <a:pt x="404" y="133"/>
                  <a:pt x="404" y="129"/>
                  <a:pt x="402" y="126"/>
                </a:cubicBezTo>
                <a:cubicBezTo>
                  <a:pt x="401" y="121"/>
                  <a:pt x="400" y="120"/>
                  <a:pt x="398" y="115"/>
                </a:cubicBezTo>
                <a:cubicBezTo>
                  <a:pt x="395" y="109"/>
                  <a:pt x="395" y="109"/>
                  <a:pt x="395" y="109"/>
                </a:cubicBezTo>
                <a:cubicBezTo>
                  <a:pt x="392" y="103"/>
                  <a:pt x="385" y="104"/>
                  <a:pt x="379" y="107"/>
                </a:cubicBezTo>
                <a:cubicBezTo>
                  <a:pt x="368" y="113"/>
                  <a:pt x="368" y="113"/>
                  <a:pt x="368" y="113"/>
                </a:cubicBezTo>
                <a:cubicBezTo>
                  <a:pt x="363" y="115"/>
                  <a:pt x="359" y="119"/>
                  <a:pt x="352" y="122"/>
                </a:cubicBezTo>
                <a:cubicBezTo>
                  <a:pt x="344" y="126"/>
                  <a:pt x="344" y="126"/>
                  <a:pt x="344" y="126"/>
                </a:cubicBezTo>
                <a:cubicBezTo>
                  <a:pt x="344" y="124"/>
                  <a:pt x="346" y="119"/>
                  <a:pt x="347" y="118"/>
                </a:cubicBezTo>
                <a:cubicBezTo>
                  <a:pt x="346" y="117"/>
                  <a:pt x="346" y="117"/>
                  <a:pt x="346" y="117"/>
                </a:cubicBezTo>
                <a:cubicBezTo>
                  <a:pt x="347" y="113"/>
                  <a:pt x="347" y="113"/>
                  <a:pt x="347" y="113"/>
                </a:cubicBezTo>
                <a:cubicBezTo>
                  <a:pt x="348" y="112"/>
                  <a:pt x="348" y="112"/>
                  <a:pt x="348" y="112"/>
                </a:cubicBezTo>
                <a:cubicBezTo>
                  <a:pt x="353" y="110"/>
                  <a:pt x="353" y="110"/>
                  <a:pt x="353" y="110"/>
                </a:cubicBezTo>
                <a:cubicBezTo>
                  <a:pt x="354" y="110"/>
                  <a:pt x="354" y="110"/>
                  <a:pt x="354" y="110"/>
                </a:cubicBezTo>
                <a:cubicBezTo>
                  <a:pt x="358" y="105"/>
                  <a:pt x="358" y="105"/>
                  <a:pt x="358" y="105"/>
                </a:cubicBezTo>
                <a:cubicBezTo>
                  <a:pt x="359" y="105"/>
                  <a:pt x="359" y="105"/>
                  <a:pt x="359" y="105"/>
                </a:cubicBezTo>
                <a:cubicBezTo>
                  <a:pt x="361" y="104"/>
                  <a:pt x="361" y="104"/>
                  <a:pt x="361" y="104"/>
                </a:cubicBezTo>
                <a:cubicBezTo>
                  <a:pt x="362" y="103"/>
                  <a:pt x="364" y="99"/>
                  <a:pt x="363" y="98"/>
                </a:cubicBezTo>
                <a:cubicBezTo>
                  <a:pt x="362" y="95"/>
                  <a:pt x="360" y="94"/>
                  <a:pt x="357" y="94"/>
                </a:cubicBezTo>
                <a:cubicBezTo>
                  <a:pt x="356" y="94"/>
                  <a:pt x="356" y="94"/>
                  <a:pt x="356" y="94"/>
                </a:cubicBezTo>
                <a:cubicBezTo>
                  <a:pt x="353" y="96"/>
                  <a:pt x="353" y="96"/>
                  <a:pt x="353" y="96"/>
                </a:cubicBezTo>
                <a:cubicBezTo>
                  <a:pt x="351" y="97"/>
                  <a:pt x="352" y="93"/>
                  <a:pt x="350" y="94"/>
                </a:cubicBezTo>
                <a:cubicBezTo>
                  <a:pt x="349" y="94"/>
                  <a:pt x="349" y="94"/>
                  <a:pt x="348" y="95"/>
                </a:cubicBezTo>
                <a:cubicBezTo>
                  <a:pt x="348" y="99"/>
                  <a:pt x="348" y="99"/>
                  <a:pt x="348" y="99"/>
                </a:cubicBezTo>
                <a:cubicBezTo>
                  <a:pt x="347" y="99"/>
                  <a:pt x="347" y="100"/>
                  <a:pt x="346" y="98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45" y="95"/>
                  <a:pt x="346" y="95"/>
                  <a:pt x="345" y="92"/>
                </a:cubicBezTo>
                <a:cubicBezTo>
                  <a:pt x="340" y="82"/>
                  <a:pt x="340" y="82"/>
                  <a:pt x="340" y="82"/>
                </a:cubicBezTo>
                <a:cubicBezTo>
                  <a:pt x="340" y="82"/>
                  <a:pt x="340" y="82"/>
                  <a:pt x="340" y="82"/>
                </a:cubicBezTo>
                <a:cubicBezTo>
                  <a:pt x="337" y="79"/>
                  <a:pt x="335" y="79"/>
                  <a:pt x="332" y="79"/>
                </a:cubicBezTo>
                <a:cubicBezTo>
                  <a:pt x="329" y="81"/>
                  <a:pt x="330" y="81"/>
                  <a:pt x="328" y="82"/>
                </a:cubicBezTo>
                <a:cubicBezTo>
                  <a:pt x="329" y="85"/>
                  <a:pt x="329" y="86"/>
                  <a:pt x="330" y="88"/>
                </a:cubicBezTo>
                <a:cubicBezTo>
                  <a:pt x="332" y="93"/>
                  <a:pt x="332" y="93"/>
                  <a:pt x="332" y="93"/>
                </a:cubicBezTo>
                <a:cubicBezTo>
                  <a:pt x="333" y="95"/>
                  <a:pt x="333" y="98"/>
                  <a:pt x="333" y="100"/>
                </a:cubicBezTo>
                <a:cubicBezTo>
                  <a:pt x="333" y="101"/>
                  <a:pt x="333" y="101"/>
                  <a:pt x="333" y="101"/>
                </a:cubicBezTo>
                <a:cubicBezTo>
                  <a:pt x="334" y="103"/>
                  <a:pt x="334" y="103"/>
                  <a:pt x="334" y="103"/>
                </a:cubicBezTo>
                <a:cubicBezTo>
                  <a:pt x="335" y="104"/>
                  <a:pt x="335" y="104"/>
                  <a:pt x="335" y="104"/>
                </a:cubicBezTo>
                <a:cubicBezTo>
                  <a:pt x="335" y="105"/>
                  <a:pt x="335" y="107"/>
                  <a:pt x="334" y="107"/>
                </a:cubicBezTo>
                <a:cubicBezTo>
                  <a:pt x="328" y="110"/>
                  <a:pt x="328" y="110"/>
                  <a:pt x="328" y="110"/>
                </a:cubicBezTo>
                <a:cubicBezTo>
                  <a:pt x="328" y="110"/>
                  <a:pt x="328" y="110"/>
                  <a:pt x="328" y="110"/>
                </a:cubicBezTo>
                <a:cubicBezTo>
                  <a:pt x="327" y="111"/>
                  <a:pt x="326" y="112"/>
                  <a:pt x="326" y="113"/>
                </a:cubicBezTo>
                <a:cubicBezTo>
                  <a:pt x="327" y="115"/>
                  <a:pt x="327" y="115"/>
                  <a:pt x="327" y="115"/>
                </a:cubicBezTo>
                <a:cubicBezTo>
                  <a:pt x="328" y="117"/>
                  <a:pt x="335" y="117"/>
                  <a:pt x="336" y="118"/>
                </a:cubicBezTo>
                <a:cubicBezTo>
                  <a:pt x="337" y="122"/>
                  <a:pt x="335" y="139"/>
                  <a:pt x="333" y="140"/>
                </a:cubicBezTo>
                <a:cubicBezTo>
                  <a:pt x="332" y="140"/>
                  <a:pt x="332" y="140"/>
                  <a:pt x="331" y="139"/>
                </a:cubicBezTo>
                <a:cubicBezTo>
                  <a:pt x="331" y="139"/>
                  <a:pt x="331" y="139"/>
                  <a:pt x="331" y="139"/>
                </a:cubicBezTo>
                <a:cubicBezTo>
                  <a:pt x="331" y="137"/>
                  <a:pt x="330" y="137"/>
                  <a:pt x="329" y="138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26" y="139"/>
                  <a:pt x="326" y="148"/>
                  <a:pt x="328" y="152"/>
                </a:cubicBezTo>
                <a:cubicBezTo>
                  <a:pt x="330" y="156"/>
                  <a:pt x="329" y="160"/>
                  <a:pt x="330" y="164"/>
                </a:cubicBezTo>
                <a:cubicBezTo>
                  <a:pt x="334" y="174"/>
                  <a:pt x="334" y="174"/>
                  <a:pt x="334" y="174"/>
                </a:cubicBezTo>
                <a:cubicBezTo>
                  <a:pt x="336" y="177"/>
                  <a:pt x="336" y="177"/>
                  <a:pt x="336" y="177"/>
                </a:cubicBezTo>
                <a:cubicBezTo>
                  <a:pt x="340" y="188"/>
                  <a:pt x="340" y="188"/>
                  <a:pt x="340" y="188"/>
                </a:cubicBezTo>
                <a:cubicBezTo>
                  <a:pt x="342" y="192"/>
                  <a:pt x="346" y="193"/>
                  <a:pt x="347" y="195"/>
                </a:cubicBezTo>
                <a:cubicBezTo>
                  <a:pt x="349" y="194"/>
                  <a:pt x="349" y="194"/>
                  <a:pt x="349" y="194"/>
                </a:cubicBezTo>
                <a:cubicBezTo>
                  <a:pt x="354" y="192"/>
                  <a:pt x="353" y="186"/>
                  <a:pt x="351" y="181"/>
                </a:cubicBezTo>
                <a:cubicBezTo>
                  <a:pt x="343" y="164"/>
                  <a:pt x="343" y="164"/>
                  <a:pt x="343" y="164"/>
                </a:cubicBezTo>
                <a:cubicBezTo>
                  <a:pt x="338" y="153"/>
                  <a:pt x="338" y="153"/>
                  <a:pt x="338" y="153"/>
                </a:cubicBezTo>
                <a:cubicBezTo>
                  <a:pt x="334" y="143"/>
                  <a:pt x="334" y="143"/>
                  <a:pt x="334" y="143"/>
                </a:cubicBezTo>
                <a:cubicBezTo>
                  <a:pt x="335" y="142"/>
                  <a:pt x="335" y="142"/>
                  <a:pt x="335" y="142"/>
                </a:cubicBezTo>
                <a:cubicBezTo>
                  <a:pt x="337" y="141"/>
                  <a:pt x="337" y="140"/>
                  <a:pt x="340" y="139"/>
                </a:cubicBezTo>
                <a:close/>
                <a:moveTo>
                  <a:pt x="154" y="281"/>
                </a:moveTo>
                <a:cubicBezTo>
                  <a:pt x="155" y="281"/>
                  <a:pt x="155" y="281"/>
                  <a:pt x="155" y="281"/>
                </a:cubicBezTo>
                <a:cubicBezTo>
                  <a:pt x="165" y="282"/>
                  <a:pt x="165" y="282"/>
                  <a:pt x="165" y="282"/>
                </a:cubicBezTo>
                <a:cubicBezTo>
                  <a:pt x="166" y="282"/>
                  <a:pt x="165" y="283"/>
                  <a:pt x="167" y="281"/>
                </a:cubicBezTo>
                <a:cubicBezTo>
                  <a:pt x="167" y="280"/>
                  <a:pt x="167" y="280"/>
                  <a:pt x="167" y="280"/>
                </a:cubicBezTo>
                <a:cubicBezTo>
                  <a:pt x="167" y="278"/>
                  <a:pt x="168" y="273"/>
                  <a:pt x="165" y="271"/>
                </a:cubicBezTo>
                <a:cubicBezTo>
                  <a:pt x="162" y="269"/>
                  <a:pt x="159" y="272"/>
                  <a:pt x="157" y="272"/>
                </a:cubicBezTo>
                <a:cubicBezTo>
                  <a:pt x="156" y="274"/>
                  <a:pt x="155" y="274"/>
                  <a:pt x="154" y="276"/>
                </a:cubicBezTo>
                <a:cubicBezTo>
                  <a:pt x="154" y="276"/>
                  <a:pt x="154" y="276"/>
                  <a:pt x="154" y="276"/>
                </a:cubicBezTo>
                <a:cubicBezTo>
                  <a:pt x="153" y="277"/>
                  <a:pt x="153" y="277"/>
                  <a:pt x="153" y="277"/>
                </a:cubicBezTo>
                <a:cubicBezTo>
                  <a:pt x="153" y="279"/>
                  <a:pt x="153" y="279"/>
                  <a:pt x="153" y="279"/>
                </a:cubicBezTo>
                <a:cubicBezTo>
                  <a:pt x="154" y="281"/>
                  <a:pt x="154" y="281"/>
                  <a:pt x="154" y="281"/>
                </a:cubicBezTo>
                <a:close/>
                <a:moveTo>
                  <a:pt x="145" y="231"/>
                </a:moveTo>
                <a:cubicBezTo>
                  <a:pt x="146" y="229"/>
                  <a:pt x="146" y="229"/>
                  <a:pt x="146" y="229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4" y="235"/>
                  <a:pt x="155" y="237"/>
                  <a:pt x="157" y="239"/>
                </a:cubicBezTo>
                <a:cubicBezTo>
                  <a:pt x="160" y="243"/>
                  <a:pt x="159" y="241"/>
                  <a:pt x="158" y="245"/>
                </a:cubicBezTo>
                <a:cubicBezTo>
                  <a:pt x="156" y="244"/>
                  <a:pt x="156" y="244"/>
                  <a:pt x="156" y="244"/>
                </a:cubicBezTo>
                <a:cubicBezTo>
                  <a:pt x="154" y="242"/>
                  <a:pt x="154" y="241"/>
                  <a:pt x="152" y="240"/>
                </a:cubicBezTo>
                <a:cubicBezTo>
                  <a:pt x="152" y="240"/>
                  <a:pt x="150" y="239"/>
                  <a:pt x="149" y="239"/>
                </a:cubicBezTo>
                <a:cubicBezTo>
                  <a:pt x="146" y="240"/>
                  <a:pt x="146" y="240"/>
                  <a:pt x="146" y="240"/>
                </a:cubicBezTo>
                <a:cubicBezTo>
                  <a:pt x="145" y="241"/>
                  <a:pt x="145" y="241"/>
                  <a:pt x="145" y="241"/>
                </a:cubicBezTo>
                <a:cubicBezTo>
                  <a:pt x="145" y="242"/>
                  <a:pt x="145" y="243"/>
                  <a:pt x="145" y="245"/>
                </a:cubicBezTo>
                <a:cubicBezTo>
                  <a:pt x="151" y="249"/>
                  <a:pt x="151" y="249"/>
                  <a:pt x="151" y="249"/>
                </a:cubicBezTo>
                <a:cubicBezTo>
                  <a:pt x="151" y="249"/>
                  <a:pt x="152" y="252"/>
                  <a:pt x="153" y="254"/>
                </a:cubicBezTo>
                <a:cubicBezTo>
                  <a:pt x="154" y="254"/>
                  <a:pt x="154" y="254"/>
                  <a:pt x="154" y="254"/>
                </a:cubicBezTo>
                <a:cubicBezTo>
                  <a:pt x="155" y="255"/>
                  <a:pt x="155" y="255"/>
                  <a:pt x="155" y="255"/>
                </a:cubicBezTo>
                <a:cubicBezTo>
                  <a:pt x="157" y="256"/>
                  <a:pt x="157" y="257"/>
                  <a:pt x="158" y="258"/>
                </a:cubicBezTo>
                <a:cubicBezTo>
                  <a:pt x="160" y="258"/>
                  <a:pt x="159" y="258"/>
                  <a:pt x="161" y="257"/>
                </a:cubicBezTo>
                <a:cubicBezTo>
                  <a:pt x="162" y="256"/>
                  <a:pt x="162" y="256"/>
                  <a:pt x="162" y="256"/>
                </a:cubicBezTo>
                <a:cubicBezTo>
                  <a:pt x="165" y="250"/>
                  <a:pt x="165" y="250"/>
                  <a:pt x="165" y="250"/>
                </a:cubicBezTo>
                <a:cubicBezTo>
                  <a:pt x="169" y="253"/>
                  <a:pt x="169" y="257"/>
                  <a:pt x="170" y="260"/>
                </a:cubicBezTo>
                <a:cubicBezTo>
                  <a:pt x="174" y="264"/>
                  <a:pt x="174" y="264"/>
                  <a:pt x="174" y="264"/>
                </a:cubicBezTo>
                <a:cubicBezTo>
                  <a:pt x="174" y="264"/>
                  <a:pt x="175" y="264"/>
                  <a:pt x="175" y="264"/>
                </a:cubicBezTo>
                <a:cubicBezTo>
                  <a:pt x="176" y="262"/>
                  <a:pt x="176" y="262"/>
                  <a:pt x="176" y="262"/>
                </a:cubicBezTo>
                <a:cubicBezTo>
                  <a:pt x="178" y="260"/>
                  <a:pt x="177" y="256"/>
                  <a:pt x="178" y="252"/>
                </a:cubicBezTo>
                <a:cubicBezTo>
                  <a:pt x="181" y="253"/>
                  <a:pt x="187" y="254"/>
                  <a:pt x="189" y="252"/>
                </a:cubicBezTo>
                <a:cubicBezTo>
                  <a:pt x="196" y="244"/>
                  <a:pt x="196" y="244"/>
                  <a:pt x="196" y="244"/>
                </a:cubicBezTo>
                <a:cubicBezTo>
                  <a:pt x="197" y="241"/>
                  <a:pt x="197" y="241"/>
                  <a:pt x="197" y="241"/>
                </a:cubicBezTo>
                <a:cubicBezTo>
                  <a:pt x="200" y="237"/>
                  <a:pt x="199" y="232"/>
                  <a:pt x="197" y="228"/>
                </a:cubicBezTo>
                <a:cubicBezTo>
                  <a:pt x="193" y="228"/>
                  <a:pt x="194" y="228"/>
                  <a:pt x="190" y="229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88" y="228"/>
                  <a:pt x="186" y="227"/>
                  <a:pt x="185" y="228"/>
                </a:cubicBezTo>
                <a:cubicBezTo>
                  <a:pt x="184" y="230"/>
                  <a:pt x="188" y="233"/>
                  <a:pt x="188" y="237"/>
                </a:cubicBezTo>
                <a:cubicBezTo>
                  <a:pt x="187" y="238"/>
                  <a:pt x="187" y="238"/>
                  <a:pt x="187" y="238"/>
                </a:cubicBezTo>
                <a:cubicBezTo>
                  <a:pt x="185" y="241"/>
                  <a:pt x="185" y="241"/>
                  <a:pt x="185" y="241"/>
                </a:cubicBezTo>
                <a:cubicBezTo>
                  <a:pt x="183" y="244"/>
                  <a:pt x="183" y="244"/>
                  <a:pt x="183" y="244"/>
                </a:cubicBezTo>
                <a:cubicBezTo>
                  <a:pt x="180" y="242"/>
                  <a:pt x="178" y="244"/>
                  <a:pt x="173" y="240"/>
                </a:cubicBezTo>
                <a:cubicBezTo>
                  <a:pt x="172" y="240"/>
                  <a:pt x="172" y="240"/>
                  <a:pt x="172" y="240"/>
                </a:cubicBezTo>
                <a:cubicBezTo>
                  <a:pt x="170" y="239"/>
                  <a:pt x="172" y="230"/>
                  <a:pt x="174" y="228"/>
                </a:cubicBezTo>
                <a:cubicBezTo>
                  <a:pt x="172" y="227"/>
                  <a:pt x="173" y="227"/>
                  <a:pt x="171" y="226"/>
                </a:cubicBezTo>
                <a:cubicBezTo>
                  <a:pt x="169" y="224"/>
                  <a:pt x="163" y="226"/>
                  <a:pt x="160" y="225"/>
                </a:cubicBezTo>
                <a:cubicBezTo>
                  <a:pt x="159" y="226"/>
                  <a:pt x="159" y="226"/>
                  <a:pt x="159" y="226"/>
                </a:cubicBezTo>
                <a:cubicBezTo>
                  <a:pt x="163" y="231"/>
                  <a:pt x="163" y="231"/>
                  <a:pt x="163" y="231"/>
                </a:cubicBezTo>
                <a:cubicBezTo>
                  <a:pt x="163" y="231"/>
                  <a:pt x="163" y="231"/>
                  <a:pt x="163" y="231"/>
                </a:cubicBezTo>
                <a:cubicBezTo>
                  <a:pt x="161" y="230"/>
                  <a:pt x="161" y="230"/>
                  <a:pt x="161" y="230"/>
                </a:cubicBezTo>
                <a:cubicBezTo>
                  <a:pt x="155" y="224"/>
                  <a:pt x="155" y="224"/>
                  <a:pt x="155" y="224"/>
                </a:cubicBezTo>
                <a:cubicBezTo>
                  <a:pt x="154" y="224"/>
                  <a:pt x="154" y="224"/>
                  <a:pt x="154" y="224"/>
                </a:cubicBezTo>
                <a:cubicBezTo>
                  <a:pt x="153" y="224"/>
                  <a:pt x="152" y="224"/>
                  <a:pt x="151" y="223"/>
                </a:cubicBezTo>
                <a:cubicBezTo>
                  <a:pt x="150" y="222"/>
                  <a:pt x="151" y="219"/>
                  <a:pt x="152" y="218"/>
                </a:cubicBezTo>
                <a:cubicBezTo>
                  <a:pt x="153" y="218"/>
                  <a:pt x="152" y="214"/>
                  <a:pt x="151" y="213"/>
                </a:cubicBezTo>
                <a:cubicBezTo>
                  <a:pt x="150" y="212"/>
                  <a:pt x="149" y="212"/>
                  <a:pt x="147" y="211"/>
                </a:cubicBezTo>
                <a:cubicBezTo>
                  <a:pt x="143" y="216"/>
                  <a:pt x="143" y="216"/>
                  <a:pt x="143" y="216"/>
                </a:cubicBezTo>
                <a:cubicBezTo>
                  <a:pt x="138" y="222"/>
                  <a:pt x="138" y="222"/>
                  <a:pt x="138" y="222"/>
                </a:cubicBezTo>
                <a:cubicBezTo>
                  <a:pt x="138" y="223"/>
                  <a:pt x="139" y="224"/>
                  <a:pt x="139" y="225"/>
                </a:cubicBezTo>
                <a:cubicBezTo>
                  <a:pt x="138" y="226"/>
                  <a:pt x="138" y="226"/>
                  <a:pt x="138" y="226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33" y="235"/>
                  <a:pt x="133" y="235"/>
                  <a:pt x="133" y="235"/>
                </a:cubicBezTo>
                <a:cubicBezTo>
                  <a:pt x="131" y="236"/>
                  <a:pt x="132" y="236"/>
                  <a:pt x="131" y="238"/>
                </a:cubicBezTo>
                <a:cubicBezTo>
                  <a:pt x="137" y="242"/>
                  <a:pt x="141" y="237"/>
                  <a:pt x="145" y="231"/>
                </a:cubicBezTo>
                <a:close/>
                <a:moveTo>
                  <a:pt x="137" y="272"/>
                </a:moveTo>
                <a:cubicBezTo>
                  <a:pt x="137" y="271"/>
                  <a:pt x="137" y="270"/>
                  <a:pt x="138" y="268"/>
                </a:cubicBezTo>
                <a:cubicBezTo>
                  <a:pt x="141" y="270"/>
                  <a:pt x="141" y="270"/>
                  <a:pt x="141" y="270"/>
                </a:cubicBezTo>
                <a:cubicBezTo>
                  <a:pt x="143" y="272"/>
                  <a:pt x="140" y="278"/>
                  <a:pt x="139" y="280"/>
                </a:cubicBezTo>
                <a:cubicBezTo>
                  <a:pt x="139" y="280"/>
                  <a:pt x="139" y="280"/>
                  <a:pt x="139" y="281"/>
                </a:cubicBezTo>
                <a:cubicBezTo>
                  <a:pt x="136" y="280"/>
                  <a:pt x="136" y="280"/>
                  <a:pt x="136" y="280"/>
                </a:cubicBezTo>
                <a:cubicBezTo>
                  <a:pt x="133" y="276"/>
                  <a:pt x="133" y="276"/>
                  <a:pt x="133" y="276"/>
                </a:cubicBezTo>
                <a:cubicBezTo>
                  <a:pt x="135" y="276"/>
                  <a:pt x="134" y="277"/>
                  <a:pt x="135" y="275"/>
                </a:cubicBezTo>
                <a:cubicBezTo>
                  <a:pt x="136" y="273"/>
                  <a:pt x="136" y="273"/>
                  <a:pt x="136" y="273"/>
                </a:cubicBezTo>
                <a:cubicBezTo>
                  <a:pt x="137" y="272"/>
                  <a:pt x="137" y="272"/>
                  <a:pt x="137" y="272"/>
                </a:cubicBezTo>
                <a:close/>
                <a:moveTo>
                  <a:pt x="164" y="288"/>
                </a:moveTo>
                <a:cubicBezTo>
                  <a:pt x="161" y="284"/>
                  <a:pt x="161" y="284"/>
                  <a:pt x="161" y="284"/>
                </a:cubicBezTo>
                <a:cubicBezTo>
                  <a:pt x="158" y="284"/>
                  <a:pt x="158" y="284"/>
                  <a:pt x="158" y="284"/>
                </a:cubicBezTo>
                <a:cubicBezTo>
                  <a:pt x="156" y="287"/>
                  <a:pt x="158" y="290"/>
                  <a:pt x="156" y="293"/>
                </a:cubicBezTo>
                <a:cubicBezTo>
                  <a:pt x="145" y="286"/>
                  <a:pt x="145" y="286"/>
                  <a:pt x="145" y="286"/>
                </a:cubicBezTo>
                <a:cubicBezTo>
                  <a:pt x="147" y="283"/>
                  <a:pt x="148" y="284"/>
                  <a:pt x="150" y="281"/>
                </a:cubicBezTo>
                <a:cubicBezTo>
                  <a:pt x="150" y="281"/>
                  <a:pt x="151" y="275"/>
                  <a:pt x="152" y="274"/>
                </a:cubicBezTo>
                <a:cubicBezTo>
                  <a:pt x="152" y="272"/>
                  <a:pt x="152" y="270"/>
                  <a:pt x="151" y="268"/>
                </a:cubicBezTo>
                <a:cubicBezTo>
                  <a:pt x="150" y="267"/>
                  <a:pt x="150" y="267"/>
                  <a:pt x="150" y="267"/>
                </a:cubicBezTo>
                <a:cubicBezTo>
                  <a:pt x="149" y="265"/>
                  <a:pt x="149" y="263"/>
                  <a:pt x="148" y="261"/>
                </a:cubicBezTo>
                <a:cubicBezTo>
                  <a:pt x="146" y="259"/>
                  <a:pt x="145" y="258"/>
                  <a:pt x="143" y="256"/>
                </a:cubicBezTo>
                <a:cubicBezTo>
                  <a:pt x="142" y="255"/>
                  <a:pt x="142" y="255"/>
                  <a:pt x="142" y="255"/>
                </a:cubicBezTo>
                <a:cubicBezTo>
                  <a:pt x="139" y="253"/>
                  <a:pt x="139" y="253"/>
                  <a:pt x="139" y="253"/>
                </a:cubicBezTo>
                <a:cubicBezTo>
                  <a:pt x="132" y="249"/>
                  <a:pt x="132" y="249"/>
                  <a:pt x="132" y="249"/>
                </a:cubicBezTo>
                <a:cubicBezTo>
                  <a:pt x="127" y="245"/>
                  <a:pt x="127" y="245"/>
                  <a:pt x="127" y="245"/>
                </a:cubicBezTo>
                <a:cubicBezTo>
                  <a:pt x="126" y="245"/>
                  <a:pt x="126" y="245"/>
                  <a:pt x="126" y="245"/>
                </a:cubicBezTo>
                <a:cubicBezTo>
                  <a:pt x="123" y="244"/>
                  <a:pt x="123" y="244"/>
                  <a:pt x="120" y="246"/>
                </a:cubicBezTo>
                <a:cubicBezTo>
                  <a:pt x="119" y="246"/>
                  <a:pt x="119" y="246"/>
                  <a:pt x="119" y="246"/>
                </a:cubicBezTo>
                <a:cubicBezTo>
                  <a:pt x="116" y="251"/>
                  <a:pt x="116" y="251"/>
                  <a:pt x="116" y="251"/>
                </a:cubicBezTo>
                <a:cubicBezTo>
                  <a:pt x="116" y="252"/>
                  <a:pt x="116" y="252"/>
                  <a:pt x="116" y="252"/>
                </a:cubicBezTo>
                <a:cubicBezTo>
                  <a:pt x="115" y="254"/>
                  <a:pt x="115" y="257"/>
                  <a:pt x="113" y="259"/>
                </a:cubicBezTo>
                <a:cubicBezTo>
                  <a:pt x="109" y="266"/>
                  <a:pt x="109" y="266"/>
                  <a:pt x="109" y="266"/>
                </a:cubicBezTo>
                <a:cubicBezTo>
                  <a:pt x="106" y="271"/>
                  <a:pt x="106" y="271"/>
                  <a:pt x="106" y="271"/>
                </a:cubicBezTo>
                <a:cubicBezTo>
                  <a:pt x="106" y="271"/>
                  <a:pt x="106" y="271"/>
                  <a:pt x="106" y="271"/>
                </a:cubicBezTo>
                <a:cubicBezTo>
                  <a:pt x="106" y="273"/>
                  <a:pt x="106" y="273"/>
                  <a:pt x="106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10" y="276"/>
                  <a:pt x="111" y="275"/>
                  <a:pt x="113" y="276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7" y="271"/>
                  <a:pt x="117" y="271"/>
                  <a:pt x="117" y="271"/>
                </a:cubicBezTo>
                <a:cubicBezTo>
                  <a:pt x="118" y="270"/>
                  <a:pt x="122" y="268"/>
                  <a:pt x="123" y="267"/>
                </a:cubicBezTo>
                <a:cubicBezTo>
                  <a:pt x="127" y="260"/>
                  <a:pt x="127" y="260"/>
                  <a:pt x="127" y="260"/>
                </a:cubicBezTo>
                <a:cubicBezTo>
                  <a:pt x="130" y="263"/>
                  <a:pt x="130" y="263"/>
                  <a:pt x="130" y="263"/>
                </a:cubicBezTo>
                <a:cubicBezTo>
                  <a:pt x="130" y="264"/>
                  <a:pt x="130" y="264"/>
                  <a:pt x="130" y="264"/>
                </a:cubicBezTo>
                <a:cubicBezTo>
                  <a:pt x="129" y="265"/>
                  <a:pt x="129" y="265"/>
                  <a:pt x="129" y="265"/>
                </a:cubicBezTo>
                <a:cubicBezTo>
                  <a:pt x="126" y="272"/>
                  <a:pt x="126" y="272"/>
                  <a:pt x="126" y="272"/>
                </a:cubicBezTo>
                <a:cubicBezTo>
                  <a:pt x="125" y="273"/>
                  <a:pt x="124" y="273"/>
                  <a:pt x="123" y="273"/>
                </a:cubicBezTo>
                <a:cubicBezTo>
                  <a:pt x="122" y="273"/>
                  <a:pt x="122" y="273"/>
                  <a:pt x="122" y="273"/>
                </a:cubicBezTo>
                <a:cubicBezTo>
                  <a:pt x="121" y="272"/>
                  <a:pt x="121" y="272"/>
                  <a:pt x="121" y="272"/>
                </a:cubicBezTo>
                <a:cubicBezTo>
                  <a:pt x="119" y="272"/>
                  <a:pt x="119" y="272"/>
                  <a:pt x="117" y="274"/>
                </a:cubicBezTo>
                <a:cubicBezTo>
                  <a:pt x="116" y="276"/>
                  <a:pt x="116" y="276"/>
                  <a:pt x="116" y="276"/>
                </a:cubicBezTo>
                <a:cubicBezTo>
                  <a:pt x="119" y="277"/>
                  <a:pt x="119" y="277"/>
                  <a:pt x="119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42" y="294"/>
                  <a:pt x="142" y="294"/>
                  <a:pt x="142" y="294"/>
                </a:cubicBezTo>
                <a:cubicBezTo>
                  <a:pt x="147" y="297"/>
                  <a:pt x="147" y="297"/>
                  <a:pt x="147" y="297"/>
                </a:cubicBezTo>
                <a:cubicBezTo>
                  <a:pt x="150" y="298"/>
                  <a:pt x="150" y="298"/>
                  <a:pt x="150" y="298"/>
                </a:cubicBezTo>
                <a:cubicBezTo>
                  <a:pt x="155" y="305"/>
                  <a:pt x="155" y="305"/>
                  <a:pt x="155" y="305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8" y="307"/>
                  <a:pt x="158" y="307"/>
                  <a:pt x="158" y="307"/>
                </a:cubicBezTo>
                <a:cubicBezTo>
                  <a:pt x="159" y="307"/>
                  <a:pt x="159" y="307"/>
                  <a:pt x="159" y="307"/>
                </a:cubicBezTo>
                <a:cubicBezTo>
                  <a:pt x="161" y="308"/>
                  <a:pt x="166" y="308"/>
                  <a:pt x="168" y="305"/>
                </a:cubicBezTo>
                <a:cubicBezTo>
                  <a:pt x="169" y="303"/>
                  <a:pt x="167" y="299"/>
                  <a:pt x="166" y="296"/>
                </a:cubicBezTo>
                <a:cubicBezTo>
                  <a:pt x="165" y="293"/>
                  <a:pt x="165" y="290"/>
                  <a:pt x="164" y="288"/>
                </a:cubicBezTo>
                <a:close/>
                <a:moveTo>
                  <a:pt x="212" y="289"/>
                </a:moveTo>
                <a:cubicBezTo>
                  <a:pt x="212" y="288"/>
                  <a:pt x="212" y="288"/>
                  <a:pt x="212" y="288"/>
                </a:cubicBezTo>
                <a:cubicBezTo>
                  <a:pt x="208" y="287"/>
                  <a:pt x="208" y="287"/>
                  <a:pt x="208" y="287"/>
                </a:cubicBezTo>
                <a:cubicBezTo>
                  <a:pt x="208" y="288"/>
                  <a:pt x="208" y="288"/>
                  <a:pt x="208" y="288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03" y="293"/>
                  <a:pt x="203" y="293"/>
                  <a:pt x="203" y="293"/>
                </a:cubicBezTo>
                <a:cubicBezTo>
                  <a:pt x="203" y="294"/>
                  <a:pt x="203" y="294"/>
                  <a:pt x="203" y="294"/>
                </a:cubicBezTo>
                <a:cubicBezTo>
                  <a:pt x="203" y="296"/>
                  <a:pt x="203" y="296"/>
                  <a:pt x="202" y="298"/>
                </a:cubicBezTo>
                <a:cubicBezTo>
                  <a:pt x="200" y="298"/>
                  <a:pt x="200" y="298"/>
                  <a:pt x="198" y="297"/>
                </a:cubicBezTo>
                <a:cubicBezTo>
                  <a:pt x="194" y="294"/>
                  <a:pt x="194" y="294"/>
                  <a:pt x="194" y="294"/>
                </a:cubicBezTo>
                <a:cubicBezTo>
                  <a:pt x="195" y="293"/>
                  <a:pt x="195" y="293"/>
                  <a:pt x="197" y="294"/>
                </a:cubicBezTo>
                <a:cubicBezTo>
                  <a:pt x="197" y="294"/>
                  <a:pt x="197" y="294"/>
                  <a:pt x="197" y="294"/>
                </a:cubicBezTo>
                <a:cubicBezTo>
                  <a:pt x="198" y="295"/>
                  <a:pt x="198" y="295"/>
                  <a:pt x="198" y="295"/>
                </a:cubicBezTo>
                <a:cubicBezTo>
                  <a:pt x="200" y="295"/>
                  <a:pt x="200" y="295"/>
                  <a:pt x="200" y="295"/>
                </a:cubicBezTo>
                <a:cubicBezTo>
                  <a:pt x="202" y="292"/>
                  <a:pt x="202" y="292"/>
                  <a:pt x="202" y="292"/>
                </a:cubicBezTo>
                <a:cubicBezTo>
                  <a:pt x="201" y="290"/>
                  <a:pt x="201" y="290"/>
                  <a:pt x="201" y="290"/>
                </a:cubicBezTo>
                <a:cubicBezTo>
                  <a:pt x="202" y="290"/>
                  <a:pt x="202" y="290"/>
                  <a:pt x="202" y="290"/>
                </a:cubicBezTo>
                <a:cubicBezTo>
                  <a:pt x="202" y="289"/>
                  <a:pt x="202" y="289"/>
                  <a:pt x="202" y="289"/>
                </a:cubicBezTo>
                <a:cubicBezTo>
                  <a:pt x="203" y="288"/>
                  <a:pt x="203" y="288"/>
                  <a:pt x="203" y="288"/>
                </a:cubicBezTo>
                <a:cubicBezTo>
                  <a:pt x="202" y="281"/>
                  <a:pt x="202" y="281"/>
                  <a:pt x="202" y="281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198" y="278"/>
                  <a:pt x="198" y="279"/>
                  <a:pt x="196" y="278"/>
                </a:cubicBezTo>
                <a:cubicBezTo>
                  <a:pt x="195" y="281"/>
                  <a:pt x="195" y="281"/>
                  <a:pt x="195" y="281"/>
                </a:cubicBezTo>
                <a:cubicBezTo>
                  <a:pt x="195" y="282"/>
                  <a:pt x="194" y="286"/>
                  <a:pt x="193" y="287"/>
                </a:cubicBezTo>
                <a:cubicBezTo>
                  <a:pt x="192" y="288"/>
                  <a:pt x="192" y="288"/>
                  <a:pt x="192" y="288"/>
                </a:cubicBezTo>
                <a:cubicBezTo>
                  <a:pt x="192" y="289"/>
                  <a:pt x="192" y="289"/>
                  <a:pt x="192" y="289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191" y="292"/>
                  <a:pt x="191" y="292"/>
                  <a:pt x="191" y="292"/>
                </a:cubicBezTo>
                <a:cubicBezTo>
                  <a:pt x="190" y="293"/>
                  <a:pt x="190" y="293"/>
                  <a:pt x="189" y="293"/>
                </a:cubicBezTo>
                <a:cubicBezTo>
                  <a:pt x="181" y="288"/>
                  <a:pt x="181" y="288"/>
                  <a:pt x="181" y="288"/>
                </a:cubicBezTo>
                <a:cubicBezTo>
                  <a:pt x="179" y="287"/>
                  <a:pt x="179" y="287"/>
                  <a:pt x="179" y="287"/>
                </a:cubicBezTo>
                <a:cubicBezTo>
                  <a:pt x="181" y="284"/>
                  <a:pt x="181" y="284"/>
                  <a:pt x="181" y="284"/>
                </a:cubicBezTo>
                <a:cubicBezTo>
                  <a:pt x="182" y="283"/>
                  <a:pt x="184" y="282"/>
                  <a:pt x="185" y="282"/>
                </a:cubicBezTo>
                <a:cubicBezTo>
                  <a:pt x="190" y="274"/>
                  <a:pt x="190" y="274"/>
                  <a:pt x="190" y="274"/>
                </a:cubicBezTo>
                <a:cubicBezTo>
                  <a:pt x="192" y="273"/>
                  <a:pt x="192" y="272"/>
                  <a:pt x="194" y="273"/>
                </a:cubicBezTo>
                <a:cubicBezTo>
                  <a:pt x="206" y="279"/>
                  <a:pt x="206" y="279"/>
                  <a:pt x="206" y="279"/>
                </a:cubicBezTo>
                <a:cubicBezTo>
                  <a:pt x="207" y="279"/>
                  <a:pt x="208" y="282"/>
                  <a:pt x="210" y="283"/>
                </a:cubicBezTo>
                <a:cubicBezTo>
                  <a:pt x="213" y="285"/>
                  <a:pt x="213" y="285"/>
                  <a:pt x="213" y="285"/>
                </a:cubicBezTo>
                <a:cubicBezTo>
                  <a:pt x="214" y="285"/>
                  <a:pt x="214" y="285"/>
                  <a:pt x="214" y="285"/>
                </a:cubicBezTo>
                <a:cubicBezTo>
                  <a:pt x="217" y="285"/>
                  <a:pt x="217" y="285"/>
                  <a:pt x="217" y="285"/>
                </a:cubicBezTo>
                <a:cubicBezTo>
                  <a:pt x="218" y="284"/>
                  <a:pt x="218" y="284"/>
                  <a:pt x="218" y="284"/>
                </a:cubicBezTo>
                <a:cubicBezTo>
                  <a:pt x="220" y="280"/>
                  <a:pt x="218" y="273"/>
                  <a:pt x="214" y="270"/>
                </a:cubicBezTo>
                <a:cubicBezTo>
                  <a:pt x="209" y="267"/>
                  <a:pt x="209" y="267"/>
                  <a:pt x="209" y="267"/>
                </a:cubicBezTo>
                <a:cubicBezTo>
                  <a:pt x="207" y="266"/>
                  <a:pt x="208" y="265"/>
                  <a:pt x="205" y="263"/>
                </a:cubicBezTo>
                <a:cubicBezTo>
                  <a:pt x="201" y="261"/>
                  <a:pt x="201" y="261"/>
                  <a:pt x="201" y="261"/>
                </a:cubicBezTo>
                <a:cubicBezTo>
                  <a:pt x="201" y="260"/>
                  <a:pt x="201" y="260"/>
                  <a:pt x="201" y="260"/>
                </a:cubicBezTo>
                <a:cubicBezTo>
                  <a:pt x="198" y="260"/>
                  <a:pt x="198" y="260"/>
                  <a:pt x="198" y="260"/>
                </a:cubicBezTo>
                <a:cubicBezTo>
                  <a:pt x="197" y="259"/>
                  <a:pt x="197" y="259"/>
                  <a:pt x="197" y="259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2" y="259"/>
                  <a:pt x="192" y="259"/>
                  <a:pt x="192" y="259"/>
                </a:cubicBezTo>
                <a:cubicBezTo>
                  <a:pt x="191" y="260"/>
                  <a:pt x="191" y="260"/>
                  <a:pt x="191" y="260"/>
                </a:cubicBezTo>
                <a:cubicBezTo>
                  <a:pt x="190" y="262"/>
                  <a:pt x="187" y="263"/>
                  <a:pt x="186" y="266"/>
                </a:cubicBezTo>
                <a:cubicBezTo>
                  <a:pt x="180" y="275"/>
                  <a:pt x="180" y="275"/>
                  <a:pt x="180" y="275"/>
                </a:cubicBezTo>
                <a:cubicBezTo>
                  <a:pt x="177" y="279"/>
                  <a:pt x="177" y="279"/>
                  <a:pt x="177" y="279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76" y="284"/>
                  <a:pt x="176" y="284"/>
                  <a:pt x="176" y="284"/>
                </a:cubicBezTo>
                <a:cubicBezTo>
                  <a:pt x="175" y="286"/>
                  <a:pt x="174" y="286"/>
                  <a:pt x="174" y="287"/>
                </a:cubicBezTo>
                <a:cubicBezTo>
                  <a:pt x="173" y="289"/>
                  <a:pt x="173" y="289"/>
                  <a:pt x="173" y="289"/>
                </a:cubicBezTo>
                <a:cubicBezTo>
                  <a:pt x="174" y="290"/>
                  <a:pt x="174" y="290"/>
                  <a:pt x="174" y="290"/>
                </a:cubicBezTo>
                <a:cubicBezTo>
                  <a:pt x="175" y="291"/>
                  <a:pt x="175" y="291"/>
                  <a:pt x="175" y="291"/>
                </a:cubicBezTo>
                <a:cubicBezTo>
                  <a:pt x="176" y="291"/>
                  <a:pt x="176" y="291"/>
                  <a:pt x="176" y="291"/>
                </a:cubicBezTo>
                <a:cubicBezTo>
                  <a:pt x="178" y="295"/>
                  <a:pt x="178" y="295"/>
                  <a:pt x="178" y="295"/>
                </a:cubicBezTo>
                <a:cubicBezTo>
                  <a:pt x="179" y="296"/>
                  <a:pt x="179" y="296"/>
                  <a:pt x="179" y="296"/>
                </a:cubicBezTo>
                <a:cubicBezTo>
                  <a:pt x="189" y="305"/>
                  <a:pt x="189" y="305"/>
                  <a:pt x="189" y="305"/>
                </a:cubicBezTo>
                <a:cubicBezTo>
                  <a:pt x="194" y="308"/>
                  <a:pt x="194" y="308"/>
                  <a:pt x="194" y="308"/>
                </a:cubicBezTo>
                <a:cubicBezTo>
                  <a:pt x="197" y="310"/>
                  <a:pt x="197" y="308"/>
                  <a:pt x="200" y="310"/>
                </a:cubicBezTo>
                <a:cubicBezTo>
                  <a:pt x="202" y="310"/>
                  <a:pt x="203" y="310"/>
                  <a:pt x="204" y="309"/>
                </a:cubicBezTo>
                <a:cubicBezTo>
                  <a:pt x="207" y="305"/>
                  <a:pt x="207" y="305"/>
                  <a:pt x="207" y="305"/>
                </a:cubicBezTo>
                <a:cubicBezTo>
                  <a:pt x="207" y="304"/>
                  <a:pt x="206" y="303"/>
                  <a:pt x="207" y="302"/>
                </a:cubicBezTo>
                <a:cubicBezTo>
                  <a:pt x="209" y="299"/>
                  <a:pt x="209" y="299"/>
                  <a:pt x="209" y="299"/>
                </a:cubicBezTo>
                <a:cubicBezTo>
                  <a:pt x="211" y="295"/>
                  <a:pt x="210" y="292"/>
                  <a:pt x="211" y="291"/>
                </a:cubicBezTo>
                <a:cubicBezTo>
                  <a:pt x="211" y="291"/>
                  <a:pt x="211" y="291"/>
                  <a:pt x="211" y="291"/>
                </a:cubicBezTo>
                <a:cubicBezTo>
                  <a:pt x="212" y="290"/>
                  <a:pt x="212" y="290"/>
                  <a:pt x="212" y="289"/>
                </a:cubicBezTo>
                <a:close/>
                <a:moveTo>
                  <a:pt x="240" y="290"/>
                </a:moveTo>
                <a:cubicBezTo>
                  <a:pt x="240" y="288"/>
                  <a:pt x="242" y="280"/>
                  <a:pt x="240" y="279"/>
                </a:cubicBezTo>
                <a:cubicBezTo>
                  <a:pt x="238" y="278"/>
                  <a:pt x="231" y="283"/>
                  <a:pt x="230" y="285"/>
                </a:cubicBezTo>
                <a:cubicBezTo>
                  <a:pt x="228" y="290"/>
                  <a:pt x="228" y="290"/>
                  <a:pt x="228" y="290"/>
                </a:cubicBezTo>
                <a:cubicBezTo>
                  <a:pt x="227" y="292"/>
                  <a:pt x="225" y="292"/>
                  <a:pt x="224" y="296"/>
                </a:cubicBezTo>
                <a:cubicBezTo>
                  <a:pt x="223" y="298"/>
                  <a:pt x="222" y="300"/>
                  <a:pt x="220" y="302"/>
                </a:cubicBezTo>
                <a:cubicBezTo>
                  <a:pt x="211" y="315"/>
                  <a:pt x="211" y="315"/>
                  <a:pt x="211" y="315"/>
                </a:cubicBezTo>
                <a:cubicBezTo>
                  <a:pt x="208" y="320"/>
                  <a:pt x="208" y="320"/>
                  <a:pt x="208" y="320"/>
                </a:cubicBezTo>
                <a:cubicBezTo>
                  <a:pt x="207" y="320"/>
                  <a:pt x="207" y="320"/>
                  <a:pt x="207" y="320"/>
                </a:cubicBezTo>
                <a:cubicBezTo>
                  <a:pt x="206" y="325"/>
                  <a:pt x="206" y="325"/>
                  <a:pt x="206" y="325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08" y="326"/>
                  <a:pt x="208" y="326"/>
                  <a:pt x="208" y="326"/>
                </a:cubicBezTo>
                <a:cubicBezTo>
                  <a:pt x="210" y="328"/>
                  <a:pt x="219" y="325"/>
                  <a:pt x="220" y="324"/>
                </a:cubicBezTo>
                <a:cubicBezTo>
                  <a:pt x="220" y="323"/>
                  <a:pt x="220" y="323"/>
                  <a:pt x="220" y="323"/>
                </a:cubicBezTo>
                <a:cubicBezTo>
                  <a:pt x="221" y="322"/>
                  <a:pt x="219" y="322"/>
                  <a:pt x="220" y="320"/>
                </a:cubicBezTo>
                <a:cubicBezTo>
                  <a:pt x="221" y="319"/>
                  <a:pt x="221" y="319"/>
                  <a:pt x="221" y="319"/>
                </a:cubicBezTo>
                <a:cubicBezTo>
                  <a:pt x="223" y="317"/>
                  <a:pt x="226" y="311"/>
                  <a:pt x="227" y="310"/>
                </a:cubicBezTo>
                <a:cubicBezTo>
                  <a:pt x="232" y="303"/>
                  <a:pt x="232" y="303"/>
                  <a:pt x="232" y="303"/>
                </a:cubicBezTo>
                <a:cubicBezTo>
                  <a:pt x="233" y="303"/>
                  <a:pt x="233" y="303"/>
                  <a:pt x="233" y="303"/>
                </a:cubicBezTo>
                <a:cubicBezTo>
                  <a:pt x="233" y="300"/>
                  <a:pt x="233" y="300"/>
                  <a:pt x="233" y="300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39" y="291"/>
                  <a:pt x="239" y="291"/>
                  <a:pt x="239" y="291"/>
                </a:cubicBezTo>
                <a:cubicBezTo>
                  <a:pt x="240" y="290"/>
                  <a:pt x="240" y="290"/>
                  <a:pt x="240" y="290"/>
                </a:cubicBezTo>
                <a:close/>
                <a:moveTo>
                  <a:pt x="502" y="12"/>
                </a:moveTo>
                <a:cubicBezTo>
                  <a:pt x="772" y="12"/>
                  <a:pt x="990" y="230"/>
                  <a:pt x="990" y="500"/>
                </a:cubicBezTo>
                <a:cubicBezTo>
                  <a:pt x="990" y="770"/>
                  <a:pt x="772" y="989"/>
                  <a:pt x="502" y="989"/>
                </a:cubicBezTo>
                <a:cubicBezTo>
                  <a:pt x="232" y="989"/>
                  <a:pt x="13" y="770"/>
                  <a:pt x="13" y="500"/>
                </a:cubicBezTo>
                <a:cubicBezTo>
                  <a:pt x="13" y="230"/>
                  <a:pt x="232" y="12"/>
                  <a:pt x="502" y="12"/>
                </a:cubicBezTo>
                <a:close/>
                <a:moveTo>
                  <a:pt x="502" y="22"/>
                </a:moveTo>
                <a:cubicBezTo>
                  <a:pt x="766" y="22"/>
                  <a:pt x="980" y="236"/>
                  <a:pt x="980" y="500"/>
                </a:cubicBezTo>
                <a:cubicBezTo>
                  <a:pt x="980" y="764"/>
                  <a:pt x="766" y="978"/>
                  <a:pt x="502" y="978"/>
                </a:cubicBezTo>
                <a:cubicBezTo>
                  <a:pt x="238" y="978"/>
                  <a:pt x="24" y="764"/>
                  <a:pt x="24" y="500"/>
                </a:cubicBezTo>
                <a:cubicBezTo>
                  <a:pt x="24" y="236"/>
                  <a:pt x="238" y="22"/>
                  <a:pt x="502" y="22"/>
                </a:cubicBezTo>
                <a:close/>
                <a:moveTo>
                  <a:pt x="502" y="182"/>
                </a:moveTo>
                <a:cubicBezTo>
                  <a:pt x="677" y="182"/>
                  <a:pt x="820" y="325"/>
                  <a:pt x="820" y="500"/>
                </a:cubicBezTo>
                <a:cubicBezTo>
                  <a:pt x="820" y="676"/>
                  <a:pt x="677" y="818"/>
                  <a:pt x="502" y="818"/>
                </a:cubicBezTo>
                <a:cubicBezTo>
                  <a:pt x="326" y="818"/>
                  <a:pt x="184" y="676"/>
                  <a:pt x="184" y="500"/>
                </a:cubicBezTo>
                <a:cubicBezTo>
                  <a:pt x="184" y="325"/>
                  <a:pt x="326" y="182"/>
                  <a:pt x="502" y="182"/>
                </a:cubicBezTo>
                <a:close/>
              </a:path>
            </a:pathLst>
          </a:custGeom>
          <a:solidFill>
            <a:srgbClr val="066A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200" dirty="0">
                <a:sym typeface="+mn-ea"/>
              </a:rPr>
              <a:t>软、硬件、驱动介绍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7200" y="914400"/>
            <a:ext cx="11710035" cy="2014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500"/>
          </a:p>
          <a:p>
            <a:pPr indent="457200"/>
            <a:r>
              <a:rPr lang="zh-CN" altLang="en-US" sz="2500">
                <a:sym typeface="+mn-ea"/>
              </a:rPr>
              <a:t>硬件：</a:t>
            </a:r>
            <a:r>
              <a:rPr lang="en-US" altLang="zh-CN" sz="2500">
                <a:sym typeface="+mn-ea"/>
              </a:rPr>
              <a:t>Arduino maga 2560</a:t>
            </a:r>
            <a:endParaRPr lang="en-US" altLang="zh-CN" sz="2500"/>
          </a:p>
          <a:p>
            <a:pPr indent="457200"/>
            <a:endParaRPr lang="en-US" altLang="zh-CN" sz="2500"/>
          </a:p>
          <a:p>
            <a:pPr indent="457200"/>
            <a:r>
              <a:rPr lang="en-US" altLang="zh-CN" sz="2500">
                <a:sym typeface="+mn-ea"/>
              </a:rPr>
              <a:t>数字I/O引脚：提供54个数字输入/输出引脚（其中15个可以用作PWM输出）。</a:t>
            </a:r>
            <a:endParaRPr lang="en-US" altLang="zh-CN" sz="2500"/>
          </a:p>
          <a:p>
            <a:pPr indent="457200"/>
            <a:r>
              <a:rPr lang="en-US" altLang="zh-CN" sz="2500">
                <a:sym typeface="+mn-ea"/>
              </a:rPr>
              <a:t>模拟输入引脚：有16个模拟输入引脚</a:t>
            </a:r>
            <a:endParaRPr lang="en-US" altLang="zh-CN" sz="25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1120" y="3469640"/>
            <a:ext cx="5382895" cy="28797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932.5007874015748,&quot;width&quot;:2905}"/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PLACING_PICTURE_USER_VIEWPORT" val="{&quot;height&quot;:932.5007874015748,&quot;width&quot;:2905}"/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PP_MARK_KEY" val="f74ab512-2a97-4865-ad76-81a1683a6976"/>
  <p:tag name="COMMONDATA" val="eyJoZGlkIjoiZmVlYjY4ZDc4NjFhZjViMmM0ZjE1MjBiZjZmNTBlMWIifQ=="/>
  <p:tag name="commondata" val="eyJoZGlkIjoiOWNjNTU3MGVhZGZlOGRmMjgwMzIzMTQyMTExMDc1Yjk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7908</Words>
  <Application>WPS 演示</Application>
  <PresentationFormat>宽屏</PresentationFormat>
  <Paragraphs>502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Arial</vt:lpstr>
      <vt:lpstr>宋体</vt:lpstr>
      <vt:lpstr>Wingdings</vt:lpstr>
      <vt:lpstr>Times New Roman</vt:lpstr>
      <vt:lpstr>微软雅黑</vt:lpstr>
      <vt:lpstr>华文行楷</vt:lpstr>
      <vt:lpstr>Wingdings</vt:lpstr>
      <vt:lpstr>方正综艺简体</vt:lpstr>
      <vt:lpstr>Arial Unicode MS</vt:lpstr>
      <vt:lpstr>Consolas</vt:lpstr>
      <vt:lpstr>presentation</vt:lpstr>
      <vt:lpstr>自定义设计方案</vt:lpstr>
      <vt:lpstr>物联网应用课程设计</vt:lpstr>
      <vt:lpstr>PowerPoint 演示文稿</vt:lpstr>
      <vt:lpstr>PowerPoint 演示文稿</vt:lpstr>
      <vt:lpstr>Arduino</vt:lpstr>
      <vt:lpstr>Arduino</vt:lpstr>
      <vt:lpstr>不同平台对比</vt:lpstr>
      <vt:lpstr>不同平台对比</vt:lpstr>
      <vt:lpstr>PowerPoint 演示文稿</vt:lpstr>
      <vt:lpstr>软、硬件、驱动介绍</vt:lpstr>
      <vt:lpstr>软、硬件、驱动介绍</vt:lpstr>
      <vt:lpstr>软、硬件、驱动介绍</vt:lpstr>
      <vt:lpstr>驱动介绍</vt:lpstr>
      <vt:lpstr>驱动介绍</vt:lpstr>
      <vt:lpstr>驱动介绍</vt:lpstr>
      <vt:lpstr>驱动介绍</vt:lpstr>
      <vt:lpstr>PowerPoint 演示文稿</vt:lpstr>
      <vt:lpstr>驱动介绍</vt:lpstr>
      <vt:lpstr>PowerPoint 演示文稿</vt:lpstr>
      <vt:lpstr>按键控制LED实验</vt:lpstr>
      <vt:lpstr>按键控制LED实验</vt:lpstr>
      <vt:lpstr>按键控制LED实验</vt:lpstr>
      <vt:lpstr>按键控制LED实验</vt:lpstr>
      <vt:lpstr>按键控制LED实验</vt:lpstr>
      <vt:lpstr>基础验证试验：室内温湿度在线检测系统</vt:lpstr>
      <vt:lpstr>基础验证试验：室内温湿度在线检测系统</vt:lpstr>
      <vt:lpstr>实验内容</vt:lpstr>
      <vt:lpstr>实验内容</vt:lpstr>
      <vt:lpstr>实验内容</vt:lpstr>
      <vt:lpstr>实验内容</vt:lpstr>
      <vt:lpstr>实验内容</vt:lpstr>
      <vt:lpstr>实验内容</vt:lpstr>
      <vt:lpstr>实验内容</vt:lpstr>
      <vt:lpstr>实验内容</vt:lpstr>
      <vt:lpstr>实验要求</vt:lpstr>
      <vt:lpstr>实验结果</vt:lpstr>
      <vt:lpstr>实验结果</vt:lpstr>
      <vt:lpstr>验收标准</vt:lpstr>
      <vt:lpstr>代码结果</vt:lpstr>
      <vt:lpstr>代码结果</vt:lpstr>
      <vt:lpstr>代码结果</vt:lpstr>
      <vt:lpstr>代码结果</vt:lpstr>
      <vt:lpstr>代码结果</vt:lpstr>
      <vt:lpstr>代码结果</vt:lpstr>
      <vt:lpstr>PowerPoint 演示文稿</vt:lpstr>
    </vt:vector>
  </TitlesOfParts>
  <LinksUpToDate>false</LinksUpToDate>
  <SharedDoc>false</SharedDoc>
  <HyperlinksChanged>false</HyperlinksChanged>
  <AppVersion>14.0000</AppVersion>
  <Pages>12</Page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SPREAD SPECTRUM COMMUNICATION RESEARCH GROUP, HKU</dc:title>
  <dc:creator>Terence Chan</dc:creator>
  <cp:lastModifiedBy>黄煦</cp:lastModifiedBy>
  <cp:revision>541</cp:revision>
  <cp:lastPrinted>1999-07-05T22:40:00Z</cp:lastPrinted>
  <dcterms:created xsi:type="dcterms:W3CDTF">1996-04-23T15:54:00Z</dcterms:created>
  <dcterms:modified xsi:type="dcterms:W3CDTF">2024-09-03T02:35:25Z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1EC1FF4C18D246BAAB68C3E146F56895_13</vt:lpwstr>
  </property>
  <property fmtid="{D5CDD505-2E9C-101B-9397-08002B2CF9AE}" pid="3" name="KSOProductBuildVer">
    <vt:lpwstr>2052-12.1.0.17147</vt:lpwstr>
  </property>
</Properties>
</file>